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Lst>
  <p:sldSz cx="30276800" cy="42799000"/>
  <p:notesSz cx="6858000" cy="9144000"/>
  <p:embeddedFontLst>
    <p:embeddedFont>
      <p:font typeface="Open Sans Bold" charset="1" panose="020B0806030504020204"/>
      <p:regular r:id="rId10"/>
    </p:embeddedFont>
    <p:embeddedFont>
      <p:font typeface="Chau Philomene" charset="1" panose="02000806040000020003"/>
      <p:regular r:id="rId11"/>
    </p:embeddedFont>
    <p:embeddedFont>
      <p:font typeface="Open Sans" charset="1" panose="020B0606030504020204"/>
      <p:regular r:id="rId12"/>
    </p:embeddedFont>
    <p:embeddedFont>
      <p:font typeface="Open Sans Ultra-Bold" charset="1" panose="00000000000000000000"/>
      <p:regular r:id="rId13"/>
    </p:embeddedFont>
    <p:embeddedFont>
      <p:font typeface="Chau Philomene Italics" charset="1" panose="02000806040000020003"/>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18" Target="../media/image17.png" Type="http://schemas.openxmlformats.org/officeDocument/2006/relationships/image"/><Relationship Id="rId19" Target="../media/image18.jpe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png" Type="http://schemas.openxmlformats.org/officeDocument/2006/relationships/image"/><Relationship Id="rId13" Target="../media/image15.png" Type="http://schemas.openxmlformats.org/officeDocument/2006/relationships/image"/><Relationship Id="rId14" Target="../media/image16.png" Type="http://schemas.openxmlformats.org/officeDocument/2006/relationships/image"/><Relationship Id="rId15" Target="../media/image17.png" Type="http://schemas.openxmlformats.org/officeDocument/2006/relationships/image"/><Relationship Id="rId16" Target="../media/image18.jpeg" Type="http://schemas.openxmlformats.org/officeDocument/2006/relationships/image"/><Relationship Id="rId17" Target="../media/image19.png" Type="http://schemas.openxmlformats.org/officeDocument/2006/relationships/image"/><Relationship Id="rId18" Target="../media/image21.png" Type="http://schemas.openxmlformats.org/officeDocument/2006/relationships/image"/><Relationship Id="rId19" Target="../media/image22.png" Type="http://schemas.openxmlformats.org/officeDocument/2006/relationships/image"/><Relationship Id="rId2" Target="../media/image20.jpeg" Type="http://schemas.openxmlformats.org/officeDocument/2006/relationships/image"/><Relationship Id="rId20" Target="../media/image23.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png" Type="http://schemas.openxmlformats.org/officeDocument/2006/relationships/image"/><Relationship Id="rId14" Target="../media/image12.png" Type="http://schemas.openxmlformats.org/officeDocument/2006/relationships/image"/><Relationship Id="rId15" Target="../media/image13.png" Type="http://schemas.openxmlformats.org/officeDocument/2006/relationships/image"/><Relationship Id="rId16" Target="../media/image14.png" Type="http://schemas.openxmlformats.org/officeDocument/2006/relationships/image"/><Relationship Id="rId17" Target="../media/image15.png" Type="http://schemas.openxmlformats.org/officeDocument/2006/relationships/image"/><Relationship Id="rId18" Target="../media/image16.png" Type="http://schemas.openxmlformats.org/officeDocument/2006/relationships/image"/><Relationship Id="rId19" Target="../media/image17.png" Type="http://schemas.openxmlformats.org/officeDocument/2006/relationships/image"/><Relationship Id="rId2" Target="../media/image24.jpeg" Type="http://schemas.openxmlformats.org/officeDocument/2006/relationships/image"/><Relationship Id="rId20" Target="../media/image18.jpeg" Type="http://schemas.openxmlformats.org/officeDocument/2006/relationships/image"/><Relationship Id="rId21" Target="../media/image19.png" Type="http://schemas.openxmlformats.org/officeDocument/2006/relationships/image"/><Relationship Id="rId22" Target="../media/image29.png" Type="http://schemas.openxmlformats.org/officeDocument/2006/relationships/image"/><Relationship Id="rId23" Target="../media/image30.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media/image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png" Type="http://schemas.openxmlformats.org/officeDocument/2006/relationships/image"/><Relationship Id="rId12" Target="../media/image13.png" Type="http://schemas.openxmlformats.org/officeDocument/2006/relationships/image"/><Relationship Id="rId13" Target="../media/image14.png" Type="http://schemas.openxmlformats.org/officeDocument/2006/relationships/image"/><Relationship Id="rId14" Target="../media/image15.png" Type="http://schemas.openxmlformats.org/officeDocument/2006/relationships/image"/><Relationship Id="rId15" Target="../media/image16.png" Type="http://schemas.openxmlformats.org/officeDocument/2006/relationships/image"/><Relationship Id="rId16" Target="../media/image17.png" Type="http://schemas.openxmlformats.org/officeDocument/2006/relationships/image"/><Relationship Id="rId17" Target="../media/image18.jpeg" Type="http://schemas.openxmlformats.org/officeDocument/2006/relationships/image"/><Relationship Id="rId18" Target="../media/image32.png" Type="http://schemas.openxmlformats.org/officeDocument/2006/relationships/image"/><Relationship Id="rId19" Target="../media/image19.png" Type="http://schemas.openxmlformats.org/officeDocument/2006/relationships/image"/><Relationship Id="rId2" Target="../media/image24.jpeg" Type="http://schemas.openxmlformats.org/officeDocument/2006/relationships/image"/><Relationship Id="rId20" Target="../media/image33.png" Type="http://schemas.openxmlformats.org/officeDocument/2006/relationships/image"/><Relationship Id="rId21" Target="../media/image3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1.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034" y="0"/>
            <a:ext cx="21972800" cy="21972800"/>
          </a:xfrm>
          <a:custGeom>
            <a:avLst/>
            <a:gdLst/>
            <a:ahLst/>
            <a:cxnLst/>
            <a:rect r="r" b="b" t="t" l="l"/>
            <a:pathLst>
              <a:path h="21972800" w="21972800">
                <a:moveTo>
                  <a:pt x="0" y="0"/>
                </a:moveTo>
                <a:lnTo>
                  <a:pt x="21972800" y="0"/>
                </a:lnTo>
                <a:lnTo>
                  <a:pt x="21972800" y="21972800"/>
                </a:lnTo>
                <a:lnTo>
                  <a:pt x="0" y="21972800"/>
                </a:lnTo>
                <a:lnTo>
                  <a:pt x="0" y="0"/>
                </a:lnTo>
                <a:close/>
              </a:path>
            </a:pathLst>
          </a:custGeom>
          <a:blipFill>
            <a:blip r:embed="rId2">
              <a:alphaModFix amt="12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30256788" cy="4352372"/>
            <a:chOff x="0" y="0"/>
            <a:chExt cx="2708281" cy="389580"/>
          </a:xfrm>
        </p:grpSpPr>
        <p:sp>
          <p:nvSpPr>
            <p:cNvPr name="Freeform 4" id="4"/>
            <p:cNvSpPr/>
            <p:nvPr/>
          </p:nvSpPr>
          <p:spPr>
            <a:xfrm flipH="false" flipV="false" rot="0">
              <a:off x="0" y="0"/>
              <a:ext cx="2708281" cy="389580"/>
            </a:xfrm>
            <a:custGeom>
              <a:avLst/>
              <a:gdLst/>
              <a:ahLst/>
              <a:cxnLst/>
              <a:rect r="r" b="b" t="t" l="l"/>
              <a:pathLst>
                <a:path h="389580" w="2708281">
                  <a:moveTo>
                    <a:pt x="0" y="0"/>
                  </a:moveTo>
                  <a:lnTo>
                    <a:pt x="2708281" y="0"/>
                  </a:lnTo>
                  <a:lnTo>
                    <a:pt x="2708281" y="389580"/>
                  </a:lnTo>
                  <a:lnTo>
                    <a:pt x="0" y="389580"/>
                  </a:lnTo>
                  <a:close/>
                </a:path>
              </a:pathLst>
            </a:custGeom>
            <a:gradFill rotWithShape="true">
              <a:gsLst>
                <a:gs pos="0">
                  <a:srgbClr val="084E66">
                    <a:alpha val="100000"/>
                  </a:srgbClr>
                </a:gs>
                <a:gs pos="50000">
                  <a:srgbClr val="02161E">
                    <a:alpha val="100000"/>
                  </a:srgbClr>
                </a:gs>
                <a:gs pos="100000">
                  <a:srgbClr val="000000">
                    <a:alpha val="100000"/>
                  </a:srgbClr>
                </a:gs>
              </a:gsLst>
              <a:lin ang="0"/>
            </a:gradFill>
          </p:spPr>
        </p:sp>
        <p:sp>
          <p:nvSpPr>
            <p:cNvPr name="TextBox 5" id="5"/>
            <p:cNvSpPr txBox="true"/>
            <p:nvPr/>
          </p:nvSpPr>
          <p:spPr>
            <a:xfrm>
              <a:off x="0" y="-114300"/>
              <a:ext cx="2708281" cy="503880"/>
            </a:xfrm>
            <a:prstGeom prst="rect">
              <a:avLst/>
            </a:prstGeom>
          </p:spPr>
          <p:txBody>
            <a:bodyPr anchor="ctr" rtlCol="false" tIns="143812" lIns="143812" bIns="143812" rIns="143812"/>
            <a:lstStyle/>
            <a:p>
              <a:pPr algn="ctr">
                <a:lnSpc>
                  <a:spcPts val="7926"/>
                </a:lnSpc>
                <a:spcBef>
                  <a:spcPct val="0"/>
                </a:spcBef>
              </a:pPr>
            </a:p>
          </p:txBody>
        </p:sp>
      </p:grpSp>
      <p:sp>
        <p:nvSpPr>
          <p:cNvPr name="AutoShape 6" id="6"/>
          <p:cNvSpPr/>
          <p:nvPr/>
        </p:nvSpPr>
        <p:spPr>
          <a:xfrm flipH="true">
            <a:off x="25658417" y="19631081"/>
            <a:ext cx="3154249" cy="52850"/>
          </a:xfrm>
          <a:prstGeom prst="line">
            <a:avLst/>
          </a:prstGeom>
          <a:ln cap="rnd" w="381000">
            <a:solidFill>
              <a:srgbClr val="17A3D4"/>
            </a:solidFill>
            <a:prstDash val="solid"/>
            <a:headEnd type="none" len="sm" w="sm"/>
            <a:tailEnd type="none" len="sm" w="sm"/>
          </a:ln>
        </p:spPr>
      </p:sp>
      <p:sp>
        <p:nvSpPr>
          <p:cNvPr name="AutoShape 7" id="7"/>
          <p:cNvSpPr/>
          <p:nvPr/>
        </p:nvSpPr>
        <p:spPr>
          <a:xfrm flipH="true" flipV="true">
            <a:off x="14030898" y="10368935"/>
            <a:ext cx="0" cy="5179073"/>
          </a:xfrm>
          <a:prstGeom prst="line">
            <a:avLst/>
          </a:prstGeom>
          <a:ln cap="rnd" w="342900">
            <a:solidFill>
              <a:srgbClr val="FFD707"/>
            </a:solidFill>
            <a:prstDash val="solid"/>
            <a:headEnd type="none" len="sm" w="sm"/>
            <a:tailEnd type="none" len="sm" w="sm"/>
          </a:ln>
        </p:spPr>
      </p:sp>
      <p:grpSp>
        <p:nvGrpSpPr>
          <p:cNvPr name="Group 8" id="8"/>
          <p:cNvGrpSpPr/>
          <p:nvPr/>
        </p:nvGrpSpPr>
        <p:grpSpPr>
          <a:xfrm rot="0">
            <a:off x="13993059" y="8842086"/>
            <a:ext cx="15245563" cy="10841844"/>
            <a:chOff x="0" y="0"/>
            <a:chExt cx="1364292" cy="970213"/>
          </a:xfrm>
        </p:grpSpPr>
        <p:sp>
          <p:nvSpPr>
            <p:cNvPr name="Freeform 9" id="9"/>
            <p:cNvSpPr/>
            <p:nvPr/>
          </p:nvSpPr>
          <p:spPr>
            <a:xfrm flipH="false" flipV="false" rot="0">
              <a:off x="0" y="0"/>
              <a:ext cx="1364292" cy="970213"/>
            </a:xfrm>
            <a:custGeom>
              <a:avLst/>
              <a:gdLst/>
              <a:ahLst/>
              <a:cxnLst/>
              <a:rect r="r" b="b" t="t" l="l"/>
              <a:pathLst>
                <a:path h="970213" w="1364292">
                  <a:moveTo>
                    <a:pt x="41133" y="0"/>
                  </a:moveTo>
                  <a:lnTo>
                    <a:pt x="1323159" y="0"/>
                  </a:lnTo>
                  <a:cubicBezTo>
                    <a:pt x="1334068" y="0"/>
                    <a:pt x="1344531" y="4334"/>
                    <a:pt x="1352245" y="12048"/>
                  </a:cubicBezTo>
                  <a:cubicBezTo>
                    <a:pt x="1359959" y="19762"/>
                    <a:pt x="1364292" y="30224"/>
                    <a:pt x="1364292" y="41133"/>
                  </a:cubicBezTo>
                  <a:lnTo>
                    <a:pt x="1364292" y="929080"/>
                  </a:lnTo>
                  <a:cubicBezTo>
                    <a:pt x="1364292" y="939989"/>
                    <a:pt x="1359959" y="950452"/>
                    <a:pt x="1352245" y="958165"/>
                  </a:cubicBezTo>
                  <a:cubicBezTo>
                    <a:pt x="1344531" y="965879"/>
                    <a:pt x="1334068" y="970213"/>
                    <a:pt x="1323159" y="970213"/>
                  </a:cubicBezTo>
                  <a:lnTo>
                    <a:pt x="41133" y="970213"/>
                  </a:lnTo>
                  <a:cubicBezTo>
                    <a:pt x="30224" y="970213"/>
                    <a:pt x="19762" y="965879"/>
                    <a:pt x="12048" y="958165"/>
                  </a:cubicBezTo>
                  <a:cubicBezTo>
                    <a:pt x="4334" y="950452"/>
                    <a:pt x="0" y="939989"/>
                    <a:pt x="0" y="929080"/>
                  </a:cubicBezTo>
                  <a:lnTo>
                    <a:pt x="0" y="41133"/>
                  </a:lnTo>
                  <a:cubicBezTo>
                    <a:pt x="0" y="30224"/>
                    <a:pt x="4334" y="19762"/>
                    <a:pt x="12048" y="12048"/>
                  </a:cubicBezTo>
                  <a:cubicBezTo>
                    <a:pt x="19762" y="4334"/>
                    <a:pt x="30224" y="0"/>
                    <a:pt x="41133" y="0"/>
                  </a:cubicBezTo>
                  <a:close/>
                </a:path>
              </a:pathLst>
            </a:custGeom>
            <a:ln w="85725" cap="rnd">
              <a:solidFill>
                <a:srgbClr val="000000"/>
              </a:solidFill>
              <a:prstDash val="lgDash"/>
              <a:round/>
            </a:ln>
          </p:spPr>
        </p:sp>
        <p:sp>
          <p:nvSpPr>
            <p:cNvPr name="TextBox 10" id="10"/>
            <p:cNvSpPr txBox="true"/>
            <p:nvPr/>
          </p:nvSpPr>
          <p:spPr>
            <a:xfrm>
              <a:off x="0" y="-114300"/>
              <a:ext cx="1364292" cy="1084513"/>
            </a:xfrm>
            <a:prstGeom prst="rect">
              <a:avLst/>
            </a:prstGeom>
          </p:spPr>
          <p:txBody>
            <a:bodyPr anchor="ctr" rtlCol="false" tIns="50800" lIns="50800" bIns="50800" rIns="50800"/>
            <a:lstStyle/>
            <a:p>
              <a:pPr algn="ctr">
                <a:lnSpc>
                  <a:spcPts val="7926"/>
                </a:lnSpc>
              </a:pPr>
            </a:p>
          </p:txBody>
        </p:sp>
      </p:grpSp>
      <p:sp>
        <p:nvSpPr>
          <p:cNvPr name="Freeform 11" id="11"/>
          <p:cNvSpPr/>
          <p:nvPr/>
        </p:nvSpPr>
        <p:spPr>
          <a:xfrm flipH="false" flipV="false" rot="0">
            <a:off x="0" y="0"/>
            <a:ext cx="30276000" cy="4352372"/>
          </a:xfrm>
          <a:custGeom>
            <a:avLst/>
            <a:gdLst/>
            <a:ahLst/>
            <a:cxnLst/>
            <a:rect r="r" b="b" t="t" l="l"/>
            <a:pathLst>
              <a:path h="4352372" w="30276000">
                <a:moveTo>
                  <a:pt x="0" y="0"/>
                </a:moveTo>
                <a:lnTo>
                  <a:pt x="30276000" y="0"/>
                </a:lnTo>
                <a:lnTo>
                  <a:pt x="30276000" y="4352372"/>
                </a:lnTo>
                <a:lnTo>
                  <a:pt x="0" y="4352372"/>
                </a:lnTo>
                <a:lnTo>
                  <a:pt x="0" y="0"/>
                </a:lnTo>
                <a:close/>
              </a:path>
            </a:pathLst>
          </a:custGeom>
          <a:blipFill>
            <a:blip r:embed="rId4">
              <a:alphaModFix amt="32999"/>
            </a:blip>
            <a:stretch>
              <a:fillRect l="0" t="-213755" r="0" b="-149991"/>
            </a:stretch>
          </a:blipFill>
        </p:spPr>
      </p:sp>
      <p:sp>
        <p:nvSpPr>
          <p:cNvPr name="Freeform 12" id="12"/>
          <p:cNvSpPr/>
          <p:nvPr/>
        </p:nvSpPr>
        <p:spPr>
          <a:xfrm flipH="false" flipV="false" rot="9434937">
            <a:off x="14930256" y="-1143733"/>
            <a:ext cx="10412578" cy="6941719"/>
          </a:xfrm>
          <a:custGeom>
            <a:avLst/>
            <a:gdLst/>
            <a:ahLst/>
            <a:cxnLst/>
            <a:rect r="r" b="b" t="t" l="l"/>
            <a:pathLst>
              <a:path h="6941719" w="10412578">
                <a:moveTo>
                  <a:pt x="0" y="0"/>
                </a:moveTo>
                <a:lnTo>
                  <a:pt x="10412578" y="0"/>
                </a:lnTo>
                <a:lnTo>
                  <a:pt x="10412578" y="6941718"/>
                </a:lnTo>
                <a:lnTo>
                  <a:pt x="0" y="6941718"/>
                </a:lnTo>
                <a:lnTo>
                  <a:pt x="0" y="0"/>
                </a:lnTo>
                <a:close/>
              </a:path>
            </a:pathLst>
          </a:custGeom>
          <a:blipFill>
            <a:blip r:embed="rId5"/>
            <a:stretch>
              <a:fillRect l="0" t="0" r="0" b="0"/>
            </a:stretch>
          </a:blipFill>
        </p:spPr>
      </p:sp>
      <p:grpSp>
        <p:nvGrpSpPr>
          <p:cNvPr name="Group 13" id="13"/>
          <p:cNvGrpSpPr/>
          <p:nvPr/>
        </p:nvGrpSpPr>
        <p:grpSpPr>
          <a:xfrm rot="0">
            <a:off x="0" y="4309253"/>
            <a:ext cx="23367761" cy="2266814"/>
            <a:chOff x="0" y="0"/>
            <a:chExt cx="2091645" cy="202902"/>
          </a:xfrm>
        </p:grpSpPr>
        <p:sp>
          <p:nvSpPr>
            <p:cNvPr name="Freeform 14" id="14"/>
            <p:cNvSpPr/>
            <p:nvPr/>
          </p:nvSpPr>
          <p:spPr>
            <a:xfrm flipH="false" flipV="false" rot="0">
              <a:off x="0" y="0"/>
              <a:ext cx="2091645" cy="202902"/>
            </a:xfrm>
            <a:custGeom>
              <a:avLst/>
              <a:gdLst/>
              <a:ahLst/>
              <a:cxnLst/>
              <a:rect r="r" b="b" t="t" l="l"/>
              <a:pathLst>
                <a:path h="202902" w="2091645">
                  <a:moveTo>
                    <a:pt x="0" y="0"/>
                  </a:moveTo>
                  <a:lnTo>
                    <a:pt x="2091645" y="0"/>
                  </a:lnTo>
                  <a:lnTo>
                    <a:pt x="2091645" y="202902"/>
                  </a:lnTo>
                  <a:lnTo>
                    <a:pt x="0" y="202902"/>
                  </a:lnTo>
                  <a:close/>
                </a:path>
              </a:pathLst>
            </a:custGeom>
            <a:solidFill>
              <a:srgbClr val="084E66"/>
            </a:solidFill>
          </p:spPr>
        </p:sp>
        <p:sp>
          <p:nvSpPr>
            <p:cNvPr name="TextBox 15" id="15"/>
            <p:cNvSpPr txBox="true"/>
            <p:nvPr/>
          </p:nvSpPr>
          <p:spPr>
            <a:xfrm>
              <a:off x="0" y="-114300"/>
              <a:ext cx="2091645" cy="317202"/>
            </a:xfrm>
            <a:prstGeom prst="rect">
              <a:avLst/>
            </a:prstGeom>
          </p:spPr>
          <p:txBody>
            <a:bodyPr anchor="ctr" rtlCol="false" tIns="143812" lIns="143812" bIns="143812" rIns="143812"/>
            <a:lstStyle/>
            <a:p>
              <a:pPr algn="ctr">
                <a:lnSpc>
                  <a:spcPts val="7926"/>
                </a:lnSpc>
                <a:spcBef>
                  <a:spcPct val="0"/>
                </a:spcBef>
              </a:pPr>
            </a:p>
          </p:txBody>
        </p:sp>
      </p:grpSp>
      <p:pic>
        <p:nvPicPr>
          <p:cNvPr name="Picture 16" id="16"/>
          <p:cNvPicPr>
            <a:picLocks noChangeAspect="true"/>
          </p:cNvPicPr>
          <p:nvPr/>
        </p:nvPicPr>
        <p:blipFill>
          <a:blip r:embed="rId6"/>
          <a:stretch>
            <a:fillRect/>
          </a:stretch>
        </p:blipFill>
        <p:spPr>
          <a:xfrm rot="0">
            <a:off x="6568670" y="28181024"/>
            <a:ext cx="6520937" cy="8207311"/>
          </a:xfrm>
          <a:prstGeom prst="rect">
            <a:avLst/>
          </a:prstGeom>
        </p:spPr>
      </p:pic>
      <p:pic>
        <p:nvPicPr>
          <p:cNvPr name="Picture 17" id="17"/>
          <p:cNvPicPr>
            <a:picLocks noChangeAspect="true"/>
          </p:cNvPicPr>
          <p:nvPr/>
        </p:nvPicPr>
        <p:blipFill>
          <a:blip r:embed="rId7"/>
          <a:stretch>
            <a:fillRect/>
          </a:stretch>
        </p:blipFill>
        <p:spPr>
          <a:xfrm rot="0">
            <a:off x="476895" y="28055294"/>
            <a:ext cx="7325183" cy="8344471"/>
          </a:xfrm>
          <a:prstGeom prst="rect">
            <a:avLst/>
          </a:prstGeom>
        </p:spPr>
      </p:pic>
      <p:grpSp>
        <p:nvGrpSpPr>
          <p:cNvPr name="Group 18" id="18"/>
          <p:cNvGrpSpPr/>
          <p:nvPr/>
        </p:nvGrpSpPr>
        <p:grpSpPr>
          <a:xfrm rot="0">
            <a:off x="-2020075" y="7385692"/>
            <a:ext cx="14554738" cy="1568611"/>
            <a:chOff x="0" y="0"/>
            <a:chExt cx="927305" cy="99939"/>
          </a:xfrm>
        </p:grpSpPr>
        <p:sp>
          <p:nvSpPr>
            <p:cNvPr name="Freeform 19" id="19"/>
            <p:cNvSpPr/>
            <p:nvPr/>
          </p:nvSpPr>
          <p:spPr>
            <a:xfrm flipH="false" flipV="false" rot="0">
              <a:off x="0" y="0"/>
              <a:ext cx="927305" cy="99939"/>
            </a:xfrm>
            <a:custGeom>
              <a:avLst/>
              <a:gdLst/>
              <a:ahLst/>
              <a:cxnLst/>
              <a:rect r="r" b="b" t="t" l="l"/>
              <a:pathLst>
                <a:path h="99939" w="927305">
                  <a:moveTo>
                    <a:pt x="49969" y="0"/>
                  </a:moveTo>
                  <a:lnTo>
                    <a:pt x="877335" y="0"/>
                  </a:lnTo>
                  <a:cubicBezTo>
                    <a:pt x="904933" y="0"/>
                    <a:pt x="927305" y="22372"/>
                    <a:pt x="927305" y="49969"/>
                  </a:cubicBezTo>
                  <a:lnTo>
                    <a:pt x="927305" y="49969"/>
                  </a:lnTo>
                  <a:cubicBezTo>
                    <a:pt x="927305" y="63222"/>
                    <a:pt x="922040" y="75932"/>
                    <a:pt x="912669" y="85303"/>
                  </a:cubicBezTo>
                  <a:cubicBezTo>
                    <a:pt x="903298" y="94674"/>
                    <a:pt x="890588" y="99939"/>
                    <a:pt x="877335"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20" id="20"/>
            <p:cNvSpPr txBox="true"/>
            <p:nvPr/>
          </p:nvSpPr>
          <p:spPr>
            <a:xfrm>
              <a:off x="0" y="-76200"/>
              <a:ext cx="927305" cy="176139"/>
            </a:xfrm>
            <a:prstGeom prst="rect">
              <a:avLst/>
            </a:prstGeom>
          </p:spPr>
          <p:txBody>
            <a:bodyPr anchor="ctr" rtlCol="false" tIns="50800" lIns="50800" bIns="50800" rIns="50800"/>
            <a:lstStyle/>
            <a:p>
              <a:pPr algn="ctr">
                <a:lnSpc>
                  <a:spcPts val="5630"/>
                </a:lnSpc>
              </a:pPr>
            </a:p>
          </p:txBody>
        </p:sp>
      </p:grpSp>
      <p:grpSp>
        <p:nvGrpSpPr>
          <p:cNvPr name="Group 21" id="21"/>
          <p:cNvGrpSpPr/>
          <p:nvPr/>
        </p:nvGrpSpPr>
        <p:grpSpPr>
          <a:xfrm rot="-10800000">
            <a:off x="16756084" y="8169998"/>
            <a:ext cx="15013976" cy="1568611"/>
            <a:chOff x="0" y="0"/>
            <a:chExt cx="956564" cy="99939"/>
          </a:xfrm>
        </p:grpSpPr>
        <p:sp>
          <p:nvSpPr>
            <p:cNvPr name="Freeform 22" id="22"/>
            <p:cNvSpPr/>
            <p:nvPr/>
          </p:nvSpPr>
          <p:spPr>
            <a:xfrm flipH="false" flipV="false" rot="0">
              <a:off x="0" y="0"/>
              <a:ext cx="956564" cy="99939"/>
            </a:xfrm>
            <a:custGeom>
              <a:avLst/>
              <a:gdLst/>
              <a:ahLst/>
              <a:cxnLst/>
              <a:rect r="r" b="b" t="t" l="l"/>
              <a:pathLst>
                <a:path h="99939" w="956564">
                  <a:moveTo>
                    <a:pt x="49969" y="0"/>
                  </a:moveTo>
                  <a:lnTo>
                    <a:pt x="906594" y="0"/>
                  </a:lnTo>
                  <a:cubicBezTo>
                    <a:pt x="919847" y="0"/>
                    <a:pt x="932557" y="5265"/>
                    <a:pt x="941928" y="14636"/>
                  </a:cubicBezTo>
                  <a:cubicBezTo>
                    <a:pt x="951299" y="24007"/>
                    <a:pt x="956564" y="36717"/>
                    <a:pt x="956564" y="49969"/>
                  </a:cubicBezTo>
                  <a:lnTo>
                    <a:pt x="956564" y="49969"/>
                  </a:lnTo>
                  <a:cubicBezTo>
                    <a:pt x="956564" y="77567"/>
                    <a:pt x="934192" y="99939"/>
                    <a:pt x="906594"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23" id="23"/>
            <p:cNvSpPr txBox="true"/>
            <p:nvPr/>
          </p:nvSpPr>
          <p:spPr>
            <a:xfrm>
              <a:off x="0" y="-76200"/>
              <a:ext cx="956564" cy="176139"/>
            </a:xfrm>
            <a:prstGeom prst="rect">
              <a:avLst/>
            </a:prstGeom>
          </p:spPr>
          <p:txBody>
            <a:bodyPr anchor="ctr" rtlCol="false" tIns="50800" lIns="50800" bIns="50800" rIns="50800"/>
            <a:lstStyle/>
            <a:p>
              <a:pPr algn="ctr">
                <a:lnSpc>
                  <a:spcPts val="5630"/>
                </a:lnSpc>
              </a:pPr>
            </a:p>
          </p:txBody>
        </p:sp>
      </p:grpSp>
      <p:grpSp>
        <p:nvGrpSpPr>
          <p:cNvPr name="Group 24" id="24"/>
          <p:cNvGrpSpPr/>
          <p:nvPr/>
        </p:nvGrpSpPr>
        <p:grpSpPr>
          <a:xfrm rot="0">
            <a:off x="15958264" y="14514089"/>
            <a:ext cx="1203513" cy="1208279"/>
            <a:chOff x="0" y="0"/>
            <a:chExt cx="988539" cy="992453"/>
          </a:xfrm>
        </p:grpSpPr>
        <p:sp>
          <p:nvSpPr>
            <p:cNvPr name="Freeform 25" id="25"/>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17A3D4"/>
            </a:solidFill>
          </p:spPr>
        </p:sp>
        <p:sp>
          <p:nvSpPr>
            <p:cNvPr name="TextBox 26" id="26"/>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1</a:t>
              </a:r>
            </a:p>
          </p:txBody>
        </p:sp>
      </p:grpSp>
      <p:grpSp>
        <p:nvGrpSpPr>
          <p:cNvPr name="Group 27" id="27"/>
          <p:cNvGrpSpPr/>
          <p:nvPr/>
        </p:nvGrpSpPr>
        <p:grpSpPr>
          <a:xfrm rot="0">
            <a:off x="21008298" y="14514089"/>
            <a:ext cx="1203513" cy="1208279"/>
            <a:chOff x="0" y="0"/>
            <a:chExt cx="988539" cy="992453"/>
          </a:xfrm>
        </p:grpSpPr>
        <p:sp>
          <p:nvSpPr>
            <p:cNvPr name="Freeform 28" id="28"/>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FFD707"/>
            </a:solidFill>
          </p:spPr>
        </p:sp>
        <p:sp>
          <p:nvSpPr>
            <p:cNvPr name="TextBox 29" id="29"/>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2</a:t>
              </a:r>
            </a:p>
          </p:txBody>
        </p:sp>
      </p:grpSp>
      <p:grpSp>
        <p:nvGrpSpPr>
          <p:cNvPr name="Group 30" id="30"/>
          <p:cNvGrpSpPr/>
          <p:nvPr/>
        </p:nvGrpSpPr>
        <p:grpSpPr>
          <a:xfrm rot="0">
            <a:off x="26025904" y="14503208"/>
            <a:ext cx="1203513" cy="1208279"/>
            <a:chOff x="0" y="0"/>
            <a:chExt cx="988539" cy="992453"/>
          </a:xfrm>
        </p:grpSpPr>
        <p:sp>
          <p:nvSpPr>
            <p:cNvPr name="Freeform 31" id="31"/>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0983AD"/>
            </a:solidFill>
          </p:spPr>
        </p:sp>
        <p:sp>
          <p:nvSpPr>
            <p:cNvPr name="TextBox 32" id="32"/>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3</a:t>
              </a:r>
            </a:p>
          </p:txBody>
        </p:sp>
      </p:grpSp>
      <p:grpSp>
        <p:nvGrpSpPr>
          <p:cNvPr name="Group 33" id="33"/>
          <p:cNvGrpSpPr/>
          <p:nvPr/>
        </p:nvGrpSpPr>
        <p:grpSpPr>
          <a:xfrm rot="0">
            <a:off x="-2020075" y="18811931"/>
            <a:ext cx="14075011" cy="1568611"/>
            <a:chOff x="0" y="0"/>
            <a:chExt cx="896741" cy="99939"/>
          </a:xfrm>
        </p:grpSpPr>
        <p:sp>
          <p:nvSpPr>
            <p:cNvPr name="Freeform 34" id="34"/>
            <p:cNvSpPr/>
            <p:nvPr/>
          </p:nvSpPr>
          <p:spPr>
            <a:xfrm flipH="false" flipV="false" rot="0">
              <a:off x="0" y="0"/>
              <a:ext cx="896741" cy="99939"/>
            </a:xfrm>
            <a:custGeom>
              <a:avLst/>
              <a:gdLst/>
              <a:ahLst/>
              <a:cxnLst/>
              <a:rect r="r" b="b" t="t" l="l"/>
              <a:pathLst>
                <a:path h="99939" w="896741">
                  <a:moveTo>
                    <a:pt x="49969" y="0"/>
                  </a:moveTo>
                  <a:lnTo>
                    <a:pt x="846771" y="0"/>
                  </a:lnTo>
                  <a:cubicBezTo>
                    <a:pt x="874369" y="0"/>
                    <a:pt x="896741" y="22372"/>
                    <a:pt x="896741" y="49969"/>
                  </a:cubicBezTo>
                  <a:lnTo>
                    <a:pt x="896741" y="49969"/>
                  </a:lnTo>
                  <a:cubicBezTo>
                    <a:pt x="896741" y="63222"/>
                    <a:pt x="891476" y="75932"/>
                    <a:pt x="882105" y="85303"/>
                  </a:cubicBezTo>
                  <a:cubicBezTo>
                    <a:pt x="872734" y="94674"/>
                    <a:pt x="860024" y="99939"/>
                    <a:pt x="846771"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35" id="35"/>
            <p:cNvSpPr txBox="true"/>
            <p:nvPr/>
          </p:nvSpPr>
          <p:spPr>
            <a:xfrm>
              <a:off x="0" y="-76200"/>
              <a:ext cx="896741" cy="176139"/>
            </a:xfrm>
            <a:prstGeom prst="rect">
              <a:avLst/>
            </a:prstGeom>
          </p:spPr>
          <p:txBody>
            <a:bodyPr anchor="ctr" rtlCol="false" tIns="50800" lIns="50800" bIns="50800" rIns="50800"/>
            <a:lstStyle/>
            <a:p>
              <a:pPr algn="ctr">
                <a:lnSpc>
                  <a:spcPts val="5630"/>
                </a:lnSpc>
              </a:pPr>
            </a:p>
          </p:txBody>
        </p:sp>
      </p:grpSp>
      <p:grpSp>
        <p:nvGrpSpPr>
          <p:cNvPr name="Group 36" id="36"/>
          <p:cNvGrpSpPr/>
          <p:nvPr/>
        </p:nvGrpSpPr>
        <p:grpSpPr>
          <a:xfrm rot="-10800000">
            <a:off x="17014710" y="20684028"/>
            <a:ext cx="14932007" cy="1568611"/>
            <a:chOff x="0" y="0"/>
            <a:chExt cx="951341" cy="99939"/>
          </a:xfrm>
        </p:grpSpPr>
        <p:sp>
          <p:nvSpPr>
            <p:cNvPr name="Freeform 37" id="37"/>
            <p:cNvSpPr/>
            <p:nvPr/>
          </p:nvSpPr>
          <p:spPr>
            <a:xfrm flipH="false" flipV="false" rot="0">
              <a:off x="0" y="0"/>
              <a:ext cx="951341" cy="99939"/>
            </a:xfrm>
            <a:custGeom>
              <a:avLst/>
              <a:gdLst/>
              <a:ahLst/>
              <a:cxnLst/>
              <a:rect r="r" b="b" t="t" l="l"/>
              <a:pathLst>
                <a:path h="99939" w="951341">
                  <a:moveTo>
                    <a:pt x="49969" y="0"/>
                  </a:moveTo>
                  <a:lnTo>
                    <a:pt x="901372" y="0"/>
                  </a:lnTo>
                  <a:cubicBezTo>
                    <a:pt x="928969" y="0"/>
                    <a:pt x="951341" y="22372"/>
                    <a:pt x="951341" y="49969"/>
                  </a:cubicBezTo>
                  <a:lnTo>
                    <a:pt x="951341" y="49969"/>
                  </a:lnTo>
                  <a:cubicBezTo>
                    <a:pt x="951341" y="63222"/>
                    <a:pt x="946077" y="75932"/>
                    <a:pt x="936706" y="85303"/>
                  </a:cubicBezTo>
                  <a:cubicBezTo>
                    <a:pt x="927334" y="94674"/>
                    <a:pt x="914625" y="99939"/>
                    <a:pt x="901372"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38" id="38"/>
            <p:cNvSpPr txBox="true"/>
            <p:nvPr/>
          </p:nvSpPr>
          <p:spPr>
            <a:xfrm>
              <a:off x="0" y="-76200"/>
              <a:ext cx="951341" cy="176139"/>
            </a:xfrm>
            <a:prstGeom prst="rect">
              <a:avLst/>
            </a:prstGeom>
          </p:spPr>
          <p:txBody>
            <a:bodyPr anchor="ctr" rtlCol="false" tIns="50800" lIns="50800" bIns="50800" rIns="50800"/>
            <a:lstStyle/>
            <a:p>
              <a:pPr algn="ctr">
                <a:lnSpc>
                  <a:spcPts val="5630"/>
                </a:lnSpc>
              </a:pPr>
            </a:p>
          </p:txBody>
        </p:sp>
      </p:grpSp>
      <p:grpSp>
        <p:nvGrpSpPr>
          <p:cNvPr name="Group 39" id="39"/>
          <p:cNvGrpSpPr/>
          <p:nvPr/>
        </p:nvGrpSpPr>
        <p:grpSpPr>
          <a:xfrm rot="-10800000">
            <a:off x="21388864" y="37512690"/>
            <a:ext cx="10477592" cy="793775"/>
            <a:chOff x="0" y="0"/>
            <a:chExt cx="667544" cy="50573"/>
          </a:xfrm>
        </p:grpSpPr>
        <p:sp>
          <p:nvSpPr>
            <p:cNvPr name="Freeform 40" id="40"/>
            <p:cNvSpPr/>
            <p:nvPr/>
          </p:nvSpPr>
          <p:spPr>
            <a:xfrm flipH="false" flipV="false" rot="0">
              <a:off x="0" y="0"/>
              <a:ext cx="667544" cy="50573"/>
            </a:xfrm>
            <a:custGeom>
              <a:avLst/>
              <a:gdLst/>
              <a:ahLst/>
              <a:cxnLst/>
              <a:rect r="r" b="b" t="t" l="l"/>
              <a:pathLst>
                <a:path h="50573" w="667544">
                  <a:moveTo>
                    <a:pt x="25286" y="0"/>
                  </a:moveTo>
                  <a:lnTo>
                    <a:pt x="642257" y="0"/>
                  </a:lnTo>
                  <a:cubicBezTo>
                    <a:pt x="656222" y="0"/>
                    <a:pt x="667544" y="11321"/>
                    <a:pt x="667544" y="25286"/>
                  </a:cubicBezTo>
                  <a:lnTo>
                    <a:pt x="667544" y="25286"/>
                  </a:lnTo>
                  <a:cubicBezTo>
                    <a:pt x="667544" y="31993"/>
                    <a:pt x="664879" y="38424"/>
                    <a:pt x="660137" y="43166"/>
                  </a:cubicBezTo>
                  <a:cubicBezTo>
                    <a:pt x="655395" y="47909"/>
                    <a:pt x="648964" y="50573"/>
                    <a:pt x="642257" y="50573"/>
                  </a:cubicBezTo>
                  <a:lnTo>
                    <a:pt x="25286" y="50573"/>
                  </a:lnTo>
                  <a:cubicBezTo>
                    <a:pt x="11321" y="50573"/>
                    <a:pt x="0" y="39252"/>
                    <a:pt x="0" y="25286"/>
                  </a:cubicBezTo>
                  <a:lnTo>
                    <a:pt x="0" y="25286"/>
                  </a:lnTo>
                  <a:cubicBezTo>
                    <a:pt x="0" y="11321"/>
                    <a:pt x="11321" y="0"/>
                    <a:pt x="25286" y="0"/>
                  </a:cubicBezTo>
                  <a:close/>
                </a:path>
              </a:pathLst>
            </a:custGeom>
            <a:solidFill>
              <a:srgbClr val="0983AD"/>
            </a:solidFill>
          </p:spPr>
        </p:sp>
        <p:sp>
          <p:nvSpPr>
            <p:cNvPr name="TextBox 41" id="41"/>
            <p:cNvSpPr txBox="true"/>
            <p:nvPr/>
          </p:nvSpPr>
          <p:spPr>
            <a:xfrm>
              <a:off x="0" y="-76200"/>
              <a:ext cx="667544" cy="126773"/>
            </a:xfrm>
            <a:prstGeom prst="rect">
              <a:avLst/>
            </a:prstGeom>
          </p:spPr>
          <p:txBody>
            <a:bodyPr anchor="ctr" rtlCol="false" tIns="50800" lIns="50800" bIns="50800" rIns="50800"/>
            <a:lstStyle/>
            <a:p>
              <a:pPr algn="ctr">
                <a:lnSpc>
                  <a:spcPts val="5630"/>
                </a:lnSpc>
              </a:pPr>
            </a:p>
          </p:txBody>
        </p:sp>
      </p:grpSp>
      <p:grpSp>
        <p:nvGrpSpPr>
          <p:cNvPr name="Group 42" id="42"/>
          <p:cNvGrpSpPr/>
          <p:nvPr/>
        </p:nvGrpSpPr>
        <p:grpSpPr>
          <a:xfrm rot="0">
            <a:off x="-742081" y="40699827"/>
            <a:ext cx="31931010" cy="2358473"/>
            <a:chOff x="0" y="0"/>
            <a:chExt cx="2857437" cy="211055"/>
          </a:xfrm>
        </p:grpSpPr>
        <p:sp>
          <p:nvSpPr>
            <p:cNvPr name="Freeform 43" id="43"/>
            <p:cNvSpPr/>
            <p:nvPr/>
          </p:nvSpPr>
          <p:spPr>
            <a:xfrm flipH="false" flipV="false" rot="0">
              <a:off x="0" y="0"/>
              <a:ext cx="2857437" cy="211055"/>
            </a:xfrm>
            <a:custGeom>
              <a:avLst/>
              <a:gdLst/>
              <a:ahLst/>
              <a:cxnLst/>
              <a:rect r="r" b="b" t="t" l="l"/>
              <a:pathLst>
                <a:path h="211055" w="2857437">
                  <a:moveTo>
                    <a:pt x="19639" y="0"/>
                  </a:moveTo>
                  <a:lnTo>
                    <a:pt x="2837798" y="0"/>
                  </a:lnTo>
                  <a:cubicBezTo>
                    <a:pt x="2843006" y="0"/>
                    <a:pt x="2848001" y="2069"/>
                    <a:pt x="2851684" y="5752"/>
                  </a:cubicBezTo>
                  <a:cubicBezTo>
                    <a:pt x="2855368" y="9435"/>
                    <a:pt x="2857437" y="14430"/>
                    <a:pt x="2857437" y="19639"/>
                  </a:cubicBezTo>
                  <a:lnTo>
                    <a:pt x="2857437" y="191416"/>
                  </a:lnTo>
                  <a:cubicBezTo>
                    <a:pt x="2857437" y="202262"/>
                    <a:pt x="2848644" y="211055"/>
                    <a:pt x="2837798" y="211055"/>
                  </a:cubicBezTo>
                  <a:lnTo>
                    <a:pt x="19639" y="211055"/>
                  </a:lnTo>
                  <a:cubicBezTo>
                    <a:pt x="14430" y="211055"/>
                    <a:pt x="9435" y="208986"/>
                    <a:pt x="5752" y="205302"/>
                  </a:cubicBezTo>
                  <a:cubicBezTo>
                    <a:pt x="2069" y="201619"/>
                    <a:pt x="0" y="196624"/>
                    <a:pt x="0" y="191416"/>
                  </a:cubicBezTo>
                  <a:lnTo>
                    <a:pt x="0" y="19639"/>
                  </a:lnTo>
                  <a:cubicBezTo>
                    <a:pt x="0" y="14430"/>
                    <a:pt x="2069" y="9435"/>
                    <a:pt x="5752" y="5752"/>
                  </a:cubicBezTo>
                  <a:cubicBezTo>
                    <a:pt x="9435" y="2069"/>
                    <a:pt x="14430" y="0"/>
                    <a:pt x="19639" y="0"/>
                  </a:cubicBezTo>
                  <a:close/>
                </a:path>
              </a:pathLst>
            </a:custGeom>
            <a:ln w="114300" cap="rnd">
              <a:solidFill>
                <a:srgbClr val="0983AD"/>
              </a:solidFill>
              <a:prstDash val="dash"/>
              <a:round/>
            </a:ln>
          </p:spPr>
        </p:sp>
        <p:sp>
          <p:nvSpPr>
            <p:cNvPr name="TextBox 44" id="44"/>
            <p:cNvSpPr txBox="true"/>
            <p:nvPr/>
          </p:nvSpPr>
          <p:spPr>
            <a:xfrm>
              <a:off x="0" y="-114300"/>
              <a:ext cx="2857437" cy="325355"/>
            </a:xfrm>
            <a:prstGeom prst="rect">
              <a:avLst/>
            </a:prstGeom>
          </p:spPr>
          <p:txBody>
            <a:bodyPr anchor="ctr" rtlCol="false" tIns="50800" lIns="50800" bIns="50800" rIns="50800"/>
            <a:lstStyle/>
            <a:p>
              <a:pPr algn="ctr">
                <a:lnSpc>
                  <a:spcPts val="7926"/>
                </a:lnSpc>
              </a:pPr>
            </a:p>
          </p:txBody>
        </p:sp>
      </p:grpSp>
      <p:grpSp>
        <p:nvGrpSpPr>
          <p:cNvPr name="Group 45" id="45"/>
          <p:cNvGrpSpPr/>
          <p:nvPr/>
        </p:nvGrpSpPr>
        <p:grpSpPr>
          <a:xfrm rot="0">
            <a:off x="1275312" y="41131693"/>
            <a:ext cx="27725377" cy="1393063"/>
            <a:chOff x="0" y="0"/>
            <a:chExt cx="36967169" cy="1857418"/>
          </a:xfrm>
        </p:grpSpPr>
        <p:sp>
          <p:nvSpPr>
            <p:cNvPr name="Freeform 46" id="46"/>
            <p:cNvSpPr/>
            <p:nvPr/>
          </p:nvSpPr>
          <p:spPr>
            <a:xfrm flipH="false" flipV="false" rot="0">
              <a:off x="0" y="0"/>
              <a:ext cx="2464420" cy="1857418"/>
            </a:xfrm>
            <a:custGeom>
              <a:avLst/>
              <a:gdLst/>
              <a:ahLst/>
              <a:cxnLst/>
              <a:rect r="r" b="b" t="t" l="l"/>
              <a:pathLst>
                <a:path h="1857418" w="2464420">
                  <a:moveTo>
                    <a:pt x="0" y="0"/>
                  </a:moveTo>
                  <a:lnTo>
                    <a:pt x="2464420" y="0"/>
                  </a:lnTo>
                  <a:lnTo>
                    <a:pt x="2464420" y="1857418"/>
                  </a:lnTo>
                  <a:lnTo>
                    <a:pt x="0" y="1857418"/>
                  </a:lnTo>
                  <a:lnTo>
                    <a:pt x="0" y="0"/>
                  </a:lnTo>
                  <a:close/>
                </a:path>
              </a:pathLst>
            </a:custGeom>
            <a:blipFill>
              <a:blip r:embed="rId8"/>
              <a:stretch>
                <a:fillRect l="0" t="-7019" r="0" b="-7019"/>
              </a:stretch>
            </a:blipFill>
          </p:spPr>
        </p:sp>
        <p:sp>
          <p:nvSpPr>
            <p:cNvPr name="Freeform 47" id="47"/>
            <p:cNvSpPr/>
            <p:nvPr/>
          </p:nvSpPr>
          <p:spPr>
            <a:xfrm flipH="false" flipV="false" rot="0">
              <a:off x="12910525" y="259538"/>
              <a:ext cx="3504101" cy="1338342"/>
            </a:xfrm>
            <a:custGeom>
              <a:avLst/>
              <a:gdLst/>
              <a:ahLst/>
              <a:cxnLst/>
              <a:rect r="r" b="b" t="t" l="l"/>
              <a:pathLst>
                <a:path h="1338342" w="3504101">
                  <a:moveTo>
                    <a:pt x="0" y="0"/>
                  </a:moveTo>
                  <a:lnTo>
                    <a:pt x="3504101" y="0"/>
                  </a:lnTo>
                  <a:lnTo>
                    <a:pt x="3504101" y="1338342"/>
                  </a:lnTo>
                  <a:lnTo>
                    <a:pt x="0" y="1338342"/>
                  </a:lnTo>
                  <a:lnTo>
                    <a:pt x="0" y="0"/>
                  </a:lnTo>
                  <a:close/>
                </a:path>
              </a:pathLst>
            </a:custGeom>
            <a:blipFill>
              <a:blip r:embed="rId9"/>
              <a:stretch>
                <a:fillRect l="0" t="-7019" r="0" b="-7019"/>
              </a:stretch>
            </a:blipFill>
          </p:spPr>
        </p:sp>
        <p:sp>
          <p:nvSpPr>
            <p:cNvPr name="Freeform 48" id="48"/>
            <p:cNvSpPr/>
            <p:nvPr/>
          </p:nvSpPr>
          <p:spPr>
            <a:xfrm flipH="false" flipV="false" rot="0">
              <a:off x="16612489" y="489982"/>
              <a:ext cx="4193149" cy="877453"/>
            </a:xfrm>
            <a:custGeom>
              <a:avLst/>
              <a:gdLst/>
              <a:ahLst/>
              <a:cxnLst/>
              <a:rect r="r" b="b" t="t" l="l"/>
              <a:pathLst>
                <a:path h="877453" w="4193149">
                  <a:moveTo>
                    <a:pt x="0" y="0"/>
                  </a:moveTo>
                  <a:lnTo>
                    <a:pt x="4193149" y="0"/>
                  </a:lnTo>
                  <a:lnTo>
                    <a:pt x="4193149" y="877453"/>
                  </a:lnTo>
                  <a:lnTo>
                    <a:pt x="0" y="877453"/>
                  </a:lnTo>
                  <a:lnTo>
                    <a:pt x="0" y="0"/>
                  </a:lnTo>
                  <a:close/>
                </a:path>
              </a:pathLst>
            </a:custGeom>
            <a:blipFill>
              <a:blip r:embed="rId10"/>
              <a:stretch>
                <a:fillRect l="0" t="-7019" r="0" b="-7019"/>
              </a:stretch>
            </a:blipFill>
          </p:spPr>
        </p:sp>
        <p:sp>
          <p:nvSpPr>
            <p:cNvPr name="Freeform 49" id="49"/>
            <p:cNvSpPr/>
            <p:nvPr/>
          </p:nvSpPr>
          <p:spPr>
            <a:xfrm flipH="false" flipV="false" rot="0">
              <a:off x="8599838" y="379892"/>
              <a:ext cx="4112823" cy="1097633"/>
            </a:xfrm>
            <a:custGeom>
              <a:avLst/>
              <a:gdLst/>
              <a:ahLst/>
              <a:cxnLst/>
              <a:rect r="r" b="b" t="t" l="l"/>
              <a:pathLst>
                <a:path h="1097633" w="4112823">
                  <a:moveTo>
                    <a:pt x="0" y="0"/>
                  </a:moveTo>
                  <a:lnTo>
                    <a:pt x="4112824" y="0"/>
                  </a:lnTo>
                  <a:lnTo>
                    <a:pt x="4112824" y="1097633"/>
                  </a:lnTo>
                  <a:lnTo>
                    <a:pt x="0" y="1097633"/>
                  </a:lnTo>
                  <a:lnTo>
                    <a:pt x="0" y="0"/>
                  </a:lnTo>
                  <a:close/>
                </a:path>
              </a:pathLst>
            </a:custGeom>
            <a:blipFill>
              <a:blip r:embed="rId11"/>
              <a:stretch>
                <a:fillRect l="0" t="-7019" r="0" b="-7019"/>
              </a:stretch>
            </a:blipFill>
          </p:spPr>
        </p:sp>
        <p:sp>
          <p:nvSpPr>
            <p:cNvPr name="Freeform 50" id="50"/>
            <p:cNvSpPr/>
            <p:nvPr/>
          </p:nvSpPr>
          <p:spPr>
            <a:xfrm flipH="false" flipV="false" rot="0">
              <a:off x="6172724" y="155726"/>
              <a:ext cx="2229251" cy="1545966"/>
            </a:xfrm>
            <a:custGeom>
              <a:avLst/>
              <a:gdLst/>
              <a:ahLst/>
              <a:cxnLst/>
              <a:rect r="r" b="b" t="t" l="l"/>
              <a:pathLst>
                <a:path h="1545966" w="2229251">
                  <a:moveTo>
                    <a:pt x="0" y="0"/>
                  </a:moveTo>
                  <a:lnTo>
                    <a:pt x="2229251" y="0"/>
                  </a:lnTo>
                  <a:lnTo>
                    <a:pt x="2229251" y="1545966"/>
                  </a:lnTo>
                  <a:lnTo>
                    <a:pt x="0" y="1545966"/>
                  </a:lnTo>
                  <a:lnTo>
                    <a:pt x="0" y="0"/>
                  </a:lnTo>
                  <a:close/>
                </a:path>
              </a:pathLst>
            </a:custGeom>
            <a:blipFill>
              <a:blip r:embed="rId12"/>
              <a:stretch>
                <a:fillRect l="0" t="-7019" r="0" b="-7019"/>
              </a:stretch>
            </a:blipFill>
          </p:spPr>
        </p:sp>
        <p:sp>
          <p:nvSpPr>
            <p:cNvPr name="Freeform 51" id="51"/>
            <p:cNvSpPr/>
            <p:nvPr/>
          </p:nvSpPr>
          <p:spPr>
            <a:xfrm flipH="false" flipV="false" rot="0">
              <a:off x="21003501" y="56554"/>
              <a:ext cx="1499787" cy="1744309"/>
            </a:xfrm>
            <a:custGeom>
              <a:avLst/>
              <a:gdLst/>
              <a:ahLst/>
              <a:cxnLst/>
              <a:rect r="r" b="b" t="t" l="l"/>
              <a:pathLst>
                <a:path h="1744309" w="1499787">
                  <a:moveTo>
                    <a:pt x="0" y="0"/>
                  </a:moveTo>
                  <a:lnTo>
                    <a:pt x="1499787" y="0"/>
                  </a:lnTo>
                  <a:lnTo>
                    <a:pt x="1499787" y="1744310"/>
                  </a:lnTo>
                  <a:lnTo>
                    <a:pt x="0" y="1744310"/>
                  </a:lnTo>
                  <a:lnTo>
                    <a:pt x="0" y="0"/>
                  </a:lnTo>
                  <a:close/>
                </a:path>
              </a:pathLst>
            </a:custGeom>
            <a:blipFill>
              <a:blip r:embed="rId13"/>
              <a:stretch>
                <a:fillRect l="0" t="-7019" r="0" b="-7019"/>
              </a:stretch>
            </a:blipFill>
          </p:spPr>
        </p:sp>
        <p:sp>
          <p:nvSpPr>
            <p:cNvPr name="Freeform 52" id="52"/>
            <p:cNvSpPr/>
            <p:nvPr/>
          </p:nvSpPr>
          <p:spPr>
            <a:xfrm flipH="false" flipV="false" rot="0">
              <a:off x="2662283" y="361585"/>
              <a:ext cx="3312577" cy="1134247"/>
            </a:xfrm>
            <a:custGeom>
              <a:avLst/>
              <a:gdLst/>
              <a:ahLst/>
              <a:cxnLst/>
              <a:rect r="r" b="b" t="t" l="l"/>
              <a:pathLst>
                <a:path h="1134247" w="3312577">
                  <a:moveTo>
                    <a:pt x="0" y="0"/>
                  </a:moveTo>
                  <a:lnTo>
                    <a:pt x="3312577" y="0"/>
                  </a:lnTo>
                  <a:lnTo>
                    <a:pt x="3312577" y="1134247"/>
                  </a:lnTo>
                  <a:lnTo>
                    <a:pt x="0" y="1134247"/>
                  </a:lnTo>
                  <a:lnTo>
                    <a:pt x="0" y="0"/>
                  </a:lnTo>
                  <a:close/>
                </a:path>
              </a:pathLst>
            </a:custGeom>
            <a:blipFill>
              <a:blip r:embed="rId14"/>
              <a:stretch>
                <a:fillRect l="0" t="-7019" r="0" b="-7019"/>
              </a:stretch>
            </a:blipFill>
          </p:spPr>
        </p:sp>
        <p:sp>
          <p:nvSpPr>
            <p:cNvPr name="Freeform 53" id="53"/>
            <p:cNvSpPr/>
            <p:nvPr/>
          </p:nvSpPr>
          <p:spPr>
            <a:xfrm flipH="false" flipV="false" rot="0">
              <a:off x="22701152" y="325292"/>
              <a:ext cx="3709915" cy="1206833"/>
            </a:xfrm>
            <a:custGeom>
              <a:avLst/>
              <a:gdLst/>
              <a:ahLst/>
              <a:cxnLst/>
              <a:rect r="r" b="b" t="t" l="l"/>
              <a:pathLst>
                <a:path h="1206833" w="3709915">
                  <a:moveTo>
                    <a:pt x="0" y="0"/>
                  </a:moveTo>
                  <a:lnTo>
                    <a:pt x="3709915" y="0"/>
                  </a:lnTo>
                  <a:lnTo>
                    <a:pt x="3709915" y="1206833"/>
                  </a:lnTo>
                  <a:lnTo>
                    <a:pt x="0" y="1206833"/>
                  </a:lnTo>
                  <a:lnTo>
                    <a:pt x="0" y="0"/>
                  </a:lnTo>
                  <a:close/>
                </a:path>
              </a:pathLst>
            </a:custGeom>
            <a:blipFill>
              <a:blip r:embed="rId15"/>
              <a:stretch>
                <a:fillRect l="0" t="-7019" r="0" b="-7019"/>
              </a:stretch>
            </a:blipFill>
          </p:spPr>
        </p:sp>
        <p:sp>
          <p:nvSpPr>
            <p:cNvPr name="Freeform 54" id="54"/>
            <p:cNvSpPr/>
            <p:nvPr/>
          </p:nvSpPr>
          <p:spPr>
            <a:xfrm flipH="false" flipV="false" rot="0">
              <a:off x="26608931" y="483056"/>
              <a:ext cx="3036599" cy="891305"/>
            </a:xfrm>
            <a:custGeom>
              <a:avLst/>
              <a:gdLst/>
              <a:ahLst/>
              <a:cxnLst/>
              <a:rect r="r" b="b" t="t" l="l"/>
              <a:pathLst>
                <a:path h="891305" w="3036599">
                  <a:moveTo>
                    <a:pt x="0" y="0"/>
                  </a:moveTo>
                  <a:lnTo>
                    <a:pt x="3036598" y="0"/>
                  </a:lnTo>
                  <a:lnTo>
                    <a:pt x="3036598" y="891305"/>
                  </a:lnTo>
                  <a:lnTo>
                    <a:pt x="0" y="891305"/>
                  </a:lnTo>
                  <a:lnTo>
                    <a:pt x="0" y="0"/>
                  </a:lnTo>
                  <a:close/>
                </a:path>
              </a:pathLst>
            </a:custGeom>
            <a:blipFill>
              <a:blip r:embed="rId16"/>
              <a:stretch>
                <a:fillRect l="0" t="-7019" r="0" b="-7019"/>
              </a:stretch>
            </a:blipFill>
          </p:spPr>
        </p:sp>
        <p:sp>
          <p:nvSpPr>
            <p:cNvPr name="Freeform 55" id="55"/>
            <p:cNvSpPr/>
            <p:nvPr/>
          </p:nvSpPr>
          <p:spPr>
            <a:xfrm flipH="false" flipV="false" rot="0">
              <a:off x="29843393" y="363047"/>
              <a:ext cx="2775774" cy="1131323"/>
            </a:xfrm>
            <a:custGeom>
              <a:avLst/>
              <a:gdLst/>
              <a:ahLst/>
              <a:cxnLst/>
              <a:rect r="r" b="b" t="t" l="l"/>
              <a:pathLst>
                <a:path h="1131323" w="2775774">
                  <a:moveTo>
                    <a:pt x="0" y="0"/>
                  </a:moveTo>
                  <a:lnTo>
                    <a:pt x="2775774" y="0"/>
                  </a:lnTo>
                  <a:lnTo>
                    <a:pt x="2775774" y="1131323"/>
                  </a:lnTo>
                  <a:lnTo>
                    <a:pt x="0" y="1131323"/>
                  </a:lnTo>
                  <a:lnTo>
                    <a:pt x="0" y="0"/>
                  </a:lnTo>
                  <a:close/>
                </a:path>
              </a:pathLst>
            </a:custGeom>
            <a:blipFill>
              <a:blip r:embed="rId17"/>
              <a:stretch>
                <a:fillRect l="0" t="-7019" r="0" b="-7019"/>
              </a:stretch>
            </a:blipFill>
          </p:spPr>
        </p:sp>
        <p:sp>
          <p:nvSpPr>
            <p:cNvPr name="Freeform 56" id="56"/>
            <p:cNvSpPr/>
            <p:nvPr/>
          </p:nvSpPr>
          <p:spPr>
            <a:xfrm flipH="false" flipV="false" rot="0">
              <a:off x="32817031" y="218223"/>
              <a:ext cx="4150138" cy="1420971"/>
            </a:xfrm>
            <a:custGeom>
              <a:avLst/>
              <a:gdLst/>
              <a:ahLst/>
              <a:cxnLst/>
              <a:rect r="r" b="b" t="t" l="l"/>
              <a:pathLst>
                <a:path h="1420971" w="4150138">
                  <a:moveTo>
                    <a:pt x="0" y="0"/>
                  </a:moveTo>
                  <a:lnTo>
                    <a:pt x="4150138" y="0"/>
                  </a:lnTo>
                  <a:lnTo>
                    <a:pt x="4150138" y="1420971"/>
                  </a:lnTo>
                  <a:lnTo>
                    <a:pt x="0" y="1420971"/>
                  </a:lnTo>
                  <a:lnTo>
                    <a:pt x="0" y="0"/>
                  </a:lnTo>
                  <a:close/>
                </a:path>
              </a:pathLst>
            </a:custGeom>
            <a:blipFill>
              <a:blip r:embed="rId18"/>
              <a:stretch>
                <a:fillRect l="-7748" t="-63386" r="-9067" b="-64064"/>
              </a:stretch>
            </a:blipFill>
          </p:spPr>
        </p:sp>
      </p:grpSp>
      <p:grpSp>
        <p:nvGrpSpPr>
          <p:cNvPr name="Group 57" id="57"/>
          <p:cNvGrpSpPr/>
          <p:nvPr/>
        </p:nvGrpSpPr>
        <p:grpSpPr>
          <a:xfrm rot="0">
            <a:off x="23029247" y="0"/>
            <a:ext cx="7246753" cy="6576067"/>
            <a:chOff x="0" y="0"/>
            <a:chExt cx="648656" cy="588623"/>
          </a:xfrm>
        </p:grpSpPr>
        <p:sp>
          <p:nvSpPr>
            <p:cNvPr name="Freeform 58" id="58"/>
            <p:cNvSpPr/>
            <p:nvPr/>
          </p:nvSpPr>
          <p:spPr>
            <a:xfrm flipH="false" flipV="false" rot="0">
              <a:off x="0" y="0"/>
              <a:ext cx="648656" cy="588623"/>
            </a:xfrm>
            <a:custGeom>
              <a:avLst/>
              <a:gdLst/>
              <a:ahLst/>
              <a:cxnLst/>
              <a:rect r="r" b="b" t="t" l="l"/>
              <a:pathLst>
                <a:path h="588623" w="648656">
                  <a:moveTo>
                    <a:pt x="0" y="0"/>
                  </a:moveTo>
                  <a:lnTo>
                    <a:pt x="648656" y="0"/>
                  </a:lnTo>
                  <a:lnTo>
                    <a:pt x="648656" y="588623"/>
                  </a:lnTo>
                  <a:lnTo>
                    <a:pt x="0" y="588623"/>
                  </a:lnTo>
                  <a:close/>
                </a:path>
              </a:pathLst>
            </a:custGeom>
            <a:gradFill rotWithShape="true">
              <a:gsLst>
                <a:gs pos="0">
                  <a:srgbClr val="084E66">
                    <a:alpha val="100000"/>
                  </a:srgbClr>
                </a:gs>
                <a:gs pos="50000">
                  <a:srgbClr val="042937">
                    <a:alpha val="100000"/>
                  </a:srgbClr>
                </a:gs>
                <a:gs pos="100000">
                  <a:srgbClr val="001117">
                    <a:alpha val="100000"/>
                  </a:srgbClr>
                </a:gs>
              </a:gsLst>
              <a:lin ang="0"/>
            </a:gradFill>
          </p:spPr>
        </p:sp>
        <p:sp>
          <p:nvSpPr>
            <p:cNvPr name="TextBox 59" id="59"/>
            <p:cNvSpPr txBox="true"/>
            <p:nvPr/>
          </p:nvSpPr>
          <p:spPr>
            <a:xfrm>
              <a:off x="0" y="-114300"/>
              <a:ext cx="648656" cy="702923"/>
            </a:xfrm>
            <a:prstGeom prst="rect">
              <a:avLst/>
            </a:prstGeom>
          </p:spPr>
          <p:txBody>
            <a:bodyPr anchor="ctr" rtlCol="false" tIns="143812" lIns="143812" bIns="143812" rIns="143812"/>
            <a:lstStyle/>
            <a:p>
              <a:pPr algn="ctr">
                <a:lnSpc>
                  <a:spcPts val="7926"/>
                </a:lnSpc>
                <a:spcBef>
                  <a:spcPct val="0"/>
                </a:spcBef>
              </a:pPr>
            </a:p>
          </p:txBody>
        </p:sp>
      </p:grpSp>
      <p:sp>
        <p:nvSpPr>
          <p:cNvPr name="Freeform 60" id="60"/>
          <p:cNvSpPr/>
          <p:nvPr/>
        </p:nvSpPr>
        <p:spPr>
          <a:xfrm flipH="false" flipV="false" rot="0">
            <a:off x="23012201" y="0"/>
            <a:ext cx="7244587" cy="6576067"/>
          </a:xfrm>
          <a:custGeom>
            <a:avLst/>
            <a:gdLst/>
            <a:ahLst/>
            <a:cxnLst/>
            <a:rect r="r" b="b" t="t" l="l"/>
            <a:pathLst>
              <a:path h="6576067" w="7244587">
                <a:moveTo>
                  <a:pt x="0" y="0"/>
                </a:moveTo>
                <a:lnTo>
                  <a:pt x="7244587" y="0"/>
                </a:lnTo>
                <a:lnTo>
                  <a:pt x="7244587" y="6576067"/>
                </a:lnTo>
                <a:lnTo>
                  <a:pt x="0" y="6576067"/>
                </a:lnTo>
                <a:lnTo>
                  <a:pt x="0" y="0"/>
                </a:lnTo>
                <a:close/>
              </a:path>
            </a:pathLst>
          </a:custGeom>
          <a:blipFill>
            <a:blip r:embed="rId19">
              <a:alphaModFix amt="38000"/>
            </a:blip>
            <a:stretch>
              <a:fillRect l="-43633" t="0" r="-7041" b="-10661"/>
            </a:stretch>
          </a:blipFill>
        </p:spPr>
      </p:sp>
      <p:sp>
        <p:nvSpPr>
          <p:cNvPr name="Freeform 61" id="61"/>
          <p:cNvSpPr/>
          <p:nvPr/>
        </p:nvSpPr>
        <p:spPr>
          <a:xfrm flipH="false" flipV="false" rot="0">
            <a:off x="23012201" y="-856468"/>
            <a:ext cx="7437951" cy="7437951"/>
          </a:xfrm>
          <a:custGeom>
            <a:avLst/>
            <a:gdLst/>
            <a:ahLst/>
            <a:cxnLst/>
            <a:rect r="r" b="b" t="t" l="l"/>
            <a:pathLst>
              <a:path h="7437951" w="7437951">
                <a:moveTo>
                  <a:pt x="0" y="0"/>
                </a:moveTo>
                <a:lnTo>
                  <a:pt x="7437951" y="0"/>
                </a:lnTo>
                <a:lnTo>
                  <a:pt x="7437951" y="7437951"/>
                </a:lnTo>
                <a:lnTo>
                  <a:pt x="0" y="7437951"/>
                </a:lnTo>
                <a:lnTo>
                  <a:pt x="0" y="0"/>
                </a:lnTo>
                <a:close/>
              </a:path>
            </a:pathLst>
          </a:custGeom>
          <a:blipFill>
            <a:blip r:embed="rId2">
              <a:alphaModFix amt="12000"/>
              <a:extLst>
                <a:ext uri="{96DAC541-7B7A-43D3-8B79-37D633B846F1}">
                  <asvg:svgBlip xmlns:asvg="http://schemas.microsoft.com/office/drawing/2016/SVG/main" r:embed="rId3"/>
                </a:ext>
              </a:extLst>
            </a:blip>
            <a:stretch>
              <a:fillRect l="0" t="0" r="0" b="0"/>
            </a:stretch>
          </a:blipFill>
        </p:spPr>
      </p:sp>
      <p:sp>
        <p:nvSpPr>
          <p:cNvPr name="Freeform 62" id="62"/>
          <p:cNvSpPr/>
          <p:nvPr/>
        </p:nvSpPr>
        <p:spPr>
          <a:xfrm flipH="false" flipV="false" rot="0">
            <a:off x="23215159" y="1680827"/>
            <a:ext cx="6993073" cy="2185205"/>
          </a:xfrm>
          <a:custGeom>
            <a:avLst/>
            <a:gdLst/>
            <a:ahLst/>
            <a:cxnLst/>
            <a:rect r="r" b="b" t="t" l="l"/>
            <a:pathLst>
              <a:path h="2185205" w="6993073">
                <a:moveTo>
                  <a:pt x="0" y="0"/>
                </a:moveTo>
                <a:lnTo>
                  <a:pt x="6993073" y="0"/>
                </a:lnTo>
                <a:lnTo>
                  <a:pt x="6993073" y="2185205"/>
                </a:lnTo>
                <a:lnTo>
                  <a:pt x="0" y="2185205"/>
                </a:lnTo>
                <a:lnTo>
                  <a:pt x="0" y="0"/>
                </a:lnTo>
                <a:close/>
              </a:path>
            </a:pathLst>
          </a:custGeom>
          <a:blipFill>
            <a:blip r:embed="rId20"/>
            <a:stretch>
              <a:fillRect l="-53415" t="-204195" r="-52744" b="-355557"/>
            </a:stretch>
          </a:blipFill>
        </p:spPr>
      </p:sp>
      <p:grpSp>
        <p:nvGrpSpPr>
          <p:cNvPr name="Group 63" id="63"/>
          <p:cNvGrpSpPr/>
          <p:nvPr/>
        </p:nvGrpSpPr>
        <p:grpSpPr>
          <a:xfrm rot="0">
            <a:off x="18236381" y="4475849"/>
            <a:ext cx="4474843" cy="1949003"/>
            <a:chOff x="0" y="0"/>
            <a:chExt cx="400444" cy="174412"/>
          </a:xfrm>
        </p:grpSpPr>
        <p:sp>
          <p:nvSpPr>
            <p:cNvPr name="Freeform 64" id="64"/>
            <p:cNvSpPr/>
            <p:nvPr/>
          </p:nvSpPr>
          <p:spPr>
            <a:xfrm flipH="false" flipV="false" rot="0">
              <a:off x="0" y="0"/>
              <a:ext cx="400444" cy="174412"/>
            </a:xfrm>
            <a:custGeom>
              <a:avLst/>
              <a:gdLst/>
              <a:ahLst/>
              <a:cxnLst/>
              <a:rect r="r" b="b" t="t" l="l"/>
              <a:pathLst>
                <a:path h="174412" w="400444">
                  <a:moveTo>
                    <a:pt x="0" y="0"/>
                  </a:moveTo>
                  <a:lnTo>
                    <a:pt x="400444" y="0"/>
                  </a:lnTo>
                  <a:lnTo>
                    <a:pt x="400444" y="174412"/>
                  </a:lnTo>
                  <a:lnTo>
                    <a:pt x="0" y="174412"/>
                  </a:lnTo>
                  <a:close/>
                </a:path>
              </a:pathLst>
            </a:custGeom>
            <a:ln cap="sq">
              <a:noFill/>
              <a:prstDash val="solid"/>
              <a:miter/>
            </a:ln>
          </p:spPr>
        </p:sp>
        <p:sp>
          <p:nvSpPr>
            <p:cNvPr name="TextBox 65" id="65"/>
            <p:cNvSpPr txBox="true"/>
            <p:nvPr/>
          </p:nvSpPr>
          <p:spPr>
            <a:xfrm>
              <a:off x="0" y="-57150"/>
              <a:ext cx="400444" cy="231562"/>
            </a:xfrm>
            <a:prstGeom prst="rect">
              <a:avLst/>
            </a:prstGeom>
          </p:spPr>
          <p:txBody>
            <a:bodyPr anchor="ctr" rtlCol="false" tIns="50800" lIns="50800" bIns="50800" rIns="50800"/>
            <a:lstStyle/>
            <a:p>
              <a:pPr algn="ctr">
                <a:lnSpc>
                  <a:spcPts val="4790"/>
                </a:lnSpc>
              </a:pPr>
              <a:r>
                <a:rPr lang="en-US" sz="3422">
                  <a:solidFill>
                    <a:srgbClr val="FFFFFF"/>
                  </a:solidFill>
                  <a:latin typeface="Chau Philomene"/>
                  <a:ea typeface="Chau Philomene"/>
                  <a:cs typeface="Chau Philomene"/>
                  <a:sym typeface="Chau Philomene"/>
                </a:rPr>
                <a:t>LOGO DE LA INSTITUCIÓN QUE PRESENTA</a:t>
              </a:r>
            </a:p>
          </p:txBody>
        </p:sp>
      </p:grpSp>
      <p:graphicFrame>
        <p:nvGraphicFramePr>
          <p:cNvPr name="Table 66" id="66"/>
          <p:cNvGraphicFramePr>
            <a:graphicFrameLocks noGrp="true"/>
          </p:cNvGraphicFramePr>
          <p:nvPr/>
        </p:nvGraphicFramePr>
        <p:xfrm>
          <a:off x="14130946" y="27483842"/>
          <a:ext cx="14969790" cy="6111416"/>
        </p:xfrm>
        <a:graphic>
          <a:graphicData uri="http://schemas.openxmlformats.org/drawingml/2006/table">
            <a:tbl>
              <a:tblPr/>
              <a:tblGrid>
                <a:gridCol w="4989930"/>
                <a:gridCol w="4989930"/>
                <a:gridCol w="4989930"/>
              </a:tblGrid>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bl>
          </a:graphicData>
        </a:graphic>
      </p:graphicFrame>
      <p:sp>
        <p:nvSpPr>
          <p:cNvPr name="TextBox 67" id="67"/>
          <p:cNvSpPr txBox="true"/>
          <p:nvPr/>
        </p:nvSpPr>
        <p:spPr>
          <a:xfrm rot="0">
            <a:off x="1117877" y="1308890"/>
            <a:ext cx="4482570" cy="1553618"/>
          </a:xfrm>
          <a:prstGeom prst="rect">
            <a:avLst/>
          </a:prstGeom>
        </p:spPr>
        <p:txBody>
          <a:bodyPr anchor="t" rtlCol="false" tIns="0" lIns="0" bIns="0" rIns="0">
            <a:spAutoFit/>
          </a:bodyPr>
          <a:lstStyle/>
          <a:p>
            <a:pPr algn="l">
              <a:lnSpc>
                <a:spcPts val="12823"/>
              </a:lnSpc>
            </a:pPr>
            <a:r>
              <a:rPr lang="en-US" sz="9159" b="true">
                <a:solidFill>
                  <a:srgbClr val="FFFFFF"/>
                </a:solidFill>
                <a:latin typeface="Open Sans Bold"/>
                <a:ea typeface="Open Sans Bold"/>
                <a:cs typeface="Open Sans Bold"/>
                <a:sym typeface="Open Sans Bold"/>
              </a:rPr>
              <a:t>TÍTULO </a:t>
            </a:r>
          </a:p>
        </p:txBody>
      </p:sp>
      <p:sp>
        <p:nvSpPr>
          <p:cNvPr name="TextBox 68" id="68"/>
          <p:cNvSpPr txBox="true"/>
          <p:nvPr/>
        </p:nvSpPr>
        <p:spPr>
          <a:xfrm rot="0">
            <a:off x="762886" y="4699717"/>
            <a:ext cx="20194144" cy="1421130"/>
          </a:xfrm>
          <a:prstGeom prst="rect">
            <a:avLst/>
          </a:prstGeom>
        </p:spPr>
        <p:txBody>
          <a:bodyPr anchor="t" rtlCol="false" tIns="0" lIns="0" bIns="0" rIns="0">
            <a:spAutoFit/>
          </a:bodyPr>
          <a:lstStyle/>
          <a:p>
            <a:pPr algn="l">
              <a:lnSpc>
                <a:spcPts val="3810"/>
              </a:lnSpc>
            </a:pPr>
            <a:r>
              <a:rPr lang="en-US" b="true" sz="3000" spc="159">
                <a:solidFill>
                  <a:srgbClr val="FFFFFF"/>
                </a:solidFill>
                <a:latin typeface="Open Sans Bold"/>
                <a:ea typeface="Open Sans Bold"/>
                <a:cs typeface="Open Sans Bold"/>
                <a:sym typeface="Open Sans Bold"/>
              </a:rPr>
              <a:t>AUTOR 1, CORREO INSTITUCIONAL, FILIACIÓN, ORCID</a:t>
            </a:r>
          </a:p>
          <a:p>
            <a:pPr algn="l">
              <a:lnSpc>
                <a:spcPts val="3810"/>
              </a:lnSpc>
            </a:pPr>
            <a:r>
              <a:rPr lang="en-US" b="true" sz="3000" spc="159">
                <a:solidFill>
                  <a:srgbClr val="FFFFFF"/>
                </a:solidFill>
                <a:latin typeface="Open Sans Bold"/>
                <a:ea typeface="Open Sans Bold"/>
                <a:cs typeface="Open Sans Bold"/>
                <a:sym typeface="Open Sans Bold"/>
              </a:rPr>
              <a:t>AUTOR 2, CORREO INSTITUCIONAL, FILIACIÓN, ORCID</a:t>
            </a:r>
          </a:p>
          <a:p>
            <a:pPr algn="l" marL="0" indent="0" lvl="0">
              <a:lnSpc>
                <a:spcPts val="3810"/>
              </a:lnSpc>
            </a:pPr>
            <a:r>
              <a:rPr lang="en-US" b="true" sz="3000" spc="159">
                <a:solidFill>
                  <a:srgbClr val="FFFFFF"/>
                </a:solidFill>
                <a:latin typeface="Open Sans Bold"/>
                <a:ea typeface="Open Sans Bold"/>
                <a:cs typeface="Open Sans Bold"/>
                <a:sym typeface="Open Sans Bold"/>
              </a:rPr>
              <a:t>AUTOR 3, CORREO INSTITUCIONAL, FILIACIÓN, ORCID</a:t>
            </a:r>
          </a:p>
        </p:txBody>
      </p:sp>
      <p:sp>
        <p:nvSpPr>
          <p:cNvPr name="TextBox 69" id="69"/>
          <p:cNvSpPr txBox="true"/>
          <p:nvPr/>
        </p:nvSpPr>
        <p:spPr>
          <a:xfrm rot="0">
            <a:off x="1172268" y="10040153"/>
            <a:ext cx="10934580" cy="6374130"/>
          </a:xfrm>
          <a:prstGeom prst="rect">
            <a:avLst/>
          </a:prstGeom>
        </p:spPr>
        <p:txBody>
          <a:bodyPr anchor="t" rtlCol="false" tIns="0" lIns="0" bIns="0" rIns="0">
            <a:spAutoFit/>
          </a:bodyPr>
          <a:lstStyle/>
          <a:p>
            <a:pPr algn="just">
              <a:lnSpc>
                <a:spcPts val="4620"/>
              </a:lnSpc>
              <a:spcBef>
                <a:spcPct val="0"/>
              </a:spcBef>
            </a:pPr>
            <a:r>
              <a:rPr lang="en-US" sz="33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a:p>
            <a:pPr algn="just">
              <a:lnSpc>
                <a:spcPts val="4620"/>
              </a:lnSpc>
              <a:spcBef>
                <a:spcPct val="0"/>
              </a:spcBef>
            </a:pPr>
          </a:p>
          <a:p>
            <a:pPr algn="just">
              <a:lnSpc>
                <a:spcPts val="4620"/>
              </a:lnSpc>
              <a:spcBef>
                <a:spcPct val="0"/>
              </a:spcBef>
            </a:pPr>
            <a:r>
              <a:rPr lang="en-US" sz="3300">
                <a:solidFill>
                  <a:srgbClr val="040000"/>
                </a:solidFill>
                <a:latin typeface="Open Sans"/>
                <a:ea typeface="Open Sans"/>
                <a:cs typeface="Open Sans"/>
                <a:sym typeface="Open Sans"/>
              </a:rPr>
              <a:t>Aliquam condimentum lectus tristique, vehicula lectus eu, viverra diam. Nam congue diam non leo varius, vitae semper arcu Lorem ipsum dolor sit amet, consectetur adipiscing elit. Duis at vestibulum ante. Nam id aliquet augue, et convallis quam. Nulla mauris odio, sagittis a lectus nec, imperdiet dignissim nunc. </a:t>
            </a:r>
          </a:p>
        </p:txBody>
      </p:sp>
      <p:sp>
        <p:nvSpPr>
          <p:cNvPr name="TextBox 70" id="70"/>
          <p:cNvSpPr txBox="true"/>
          <p:nvPr/>
        </p:nvSpPr>
        <p:spPr>
          <a:xfrm rot="0">
            <a:off x="1172268" y="21133017"/>
            <a:ext cx="10934580" cy="346907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a:t>
            </a:r>
          </a:p>
        </p:txBody>
      </p:sp>
      <p:sp>
        <p:nvSpPr>
          <p:cNvPr name="TextBox 71" id="71"/>
          <p:cNvSpPr txBox="true"/>
          <p:nvPr/>
        </p:nvSpPr>
        <p:spPr>
          <a:xfrm rot="0">
            <a:off x="1172268" y="25176815"/>
            <a:ext cx="10934580" cy="230702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72" id="72"/>
          <p:cNvSpPr txBox="true"/>
          <p:nvPr/>
        </p:nvSpPr>
        <p:spPr>
          <a:xfrm rot="0">
            <a:off x="14571079" y="10302260"/>
            <a:ext cx="14133692"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73" id="73"/>
          <p:cNvSpPr txBox="true"/>
          <p:nvPr/>
        </p:nvSpPr>
        <p:spPr>
          <a:xfrm rot="0">
            <a:off x="13993059" y="22671740"/>
            <a:ext cx="14802395" cy="40501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74" id="74"/>
          <p:cNvSpPr txBox="true"/>
          <p:nvPr/>
        </p:nvSpPr>
        <p:spPr>
          <a:xfrm rot="0">
            <a:off x="1117877" y="7510448"/>
            <a:ext cx="5374232" cy="1175444"/>
          </a:xfrm>
          <a:prstGeom prst="rect">
            <a:avLst/>
          </a:prstGeom>
        </p:spPr>
        <p:txBody>
          <a:bodyPr anchor="t" rtlCol="false" tIns="0" lIns="0" bIns="0" rIns="0">
            <a:spAutoFit/>
          </a:bodyPr>
          <a:lstStyle/>
          <a:p>
            <a:pPr algn="l" marL="0" indent="0" lvl="0">
              <a:lnSpc>
                <a:spcPts val="9550"/>
              </a:lnSpc>
            </a:pPr>
            <a:r>
              <a:rPr lang="en-US" b="true" sz="6822">
                <a:solidFill>
                  <a:srgbClr val="000000"/>
                </a:solidFill>
                <a:latin typeface="Open Sans Ultra-Bold"/>
                <a:ea typeface="Open Sans Ultra-Bold"/>
                <a:cs typeface="Open Sans Ultra-Bold"/>
                <a:sym typeface="Open Sans Ultra-Bold"/>
              </a:rPr>
              <a:t>RESUMEN</a:t>
            </a:r>
          </a:p>
        </p:txBody>
      </p:sp>
      <p:sp>
        <p:nvSpPr>
          <p:cNvPr name="TextBox 75" id="75"/>
          <p:cNvSpPr txBox="true"/>
          <p:nvPr/>
        </p:nvSpPr>
        <p:spPr>
          <a:xfrm rot="0">
            <a:off x="17524409" y="8379781"/>
            <a:ext cx="9374805" cy="1091895"/>
          </a:xfrm>
          <a:prstGeom prst="rect">
            <a:avLst/>
          </a:prstGeom>
        </p:spPr>
        <p:txBody>
          <a:bodyPr anchor="t" rtlCol="false" tIns="0" lIns="0" bIns="0" rIns="0">
            <a:spAutoFit/>
          </a:bodyPr>
          <a:lstStyle/>
          <a:p>
            <a:pPr algn="l">
              <a:lnSpc>
                <a:spcPts val="8661"/>
              </a:lnSpc>
            </a:pPr>
            <a:r>
              <a:rPr lang="en-US" b="true" sz="6819">
                <a:solidFill>
                  <a:srgbClr val="FEFFFE"/>
                </a:solidFill>
                <a:latin typeface="Open Sans Ultra-Bold"/>
                <a:ea typeface="Open Sans Ultra-Bold"/>
                <a:cs typeface="Open Sans Ultra-Bold"/>
                <a:sym typeface="Open Sans Ultra-Bold"/>
              </a:rPr>
              <a:t>OBJETIVO GENERAL</a:t>
            </a:r>
          </a:p>
        </p:txBody>
      </p:sp>
      <p:sp>
        <p:nvSpPr>
          <p:cNvPr name="TextBox 76" id="76"/>
          <p:cNvSpPr txBox="true"/>
          <p:nvPr/>
        </p:nvSpPr>
        <p:spPr>
          <a:xfrm rot="0">
            <a:off x="16838053" y="12673422"/>
            <a:ext cx="9707638" cy="1032697"/>
          </a:xfrm>
          <a:prstGeom prst="rect">
            <a:avLst/>
          </a:prstGeom>
        </p:spPr>
        <p:txBody>
          <a:bodyPr anchor="t" rtlCol="false" tIns="0" lIns="0" bIns="0" rIns="0">
            <a:spAutoFit/>
          </a:bodyPr>
          <a:lstStyle/>
          <a:p>
            <a:pPr algn="ctr" marL="0" indent="0" lvl="0">
              <a:lnSpc>
                <a:spcPts val="8352"/>
              </a:lnSpc>
            </a:pPr>
            <a:r>
              <a:rPr lang="en-US" b="true" sz="6576" spc="-203">
                <a:solidFill>
                  <a:srgbClr val="17A3D4"/>
                </a:solidFill>
                <a:latin typeface="Open Sans Ultra-Bold"/>
                <a:ea typeface="Open Sans Ultra-Bold"/>
                <a:cs typeface="Open Sans Ultra-Bold"/>
                <a:sym typeface="Open Sans Ultra-Bold"/>
              </a:rPr>
              <a:t>OBJETIVOS ESPECÍFICOS</a:t>
            </a:r>
          </a:p>
        </p:txBody>
      </p:sp>
      <p:sp>
        <p:nvSpPr>
          <p:cNvPr name="TextBox 77" id="77"/>
          <p:cNvSpPr txBox="true"/>
          <p:nvPr/>
        </p:nvSpPr>
        <p:spPr>
          <a:xfrm rot="0">
            <a:off x="14571079"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78" id="78"/>
          <p:cNvSpPr txBox="true"/>
          <p:nvPr/>
        </p:nvSpPr>
        <p:spPr>
          <a:xfrm rot="0">
            <a:off x="19506867"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79" id="79"/>
          <p:cNvSpPr txBox="true"/>
          <p:nvPr/>
        </p:nvSpPr>
        <p:spPr>
          <a:xfrm rot="0">
            <a:off x="24442656"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0" id="80"/>
          <p:cNvSpPr txBox="true"/>
          <p:nvPr/>
        </p:nvSpPr>
        <p:spPr>
          <a:xfrm rot="0">
            <a:off x="1117877" y="18936687"/>
            <a:ext cx="6811319" cy="1175444"/>
          </a:xfrm>
          <a:prstGeom prst="rect">
            <a:avLst/>
          </a:prstGeom>
        </p:spPr>
        <p:txBody>
          <a:bodyPr anchor="t" rtlCol="false" tIns="0" lIns="0" bIns="0" rIns="0">
            <a:spAutoFit/>
          </a:bodyPr>
          <a:lstStyle/>
          <a:p>
            <a:pPr algn="l" marL="0" indent="0" lvl="0">
              <a:lnSpc>
                <a:spcPts val="9550"/>
              </a:lnSpc>
            </a:pPr>
            <a:r>
              <a:rPr lang="en-US" b="true" sz="6822">
                <a:solidFill>
                  <a:srgbClr val="FEFFFE"/>
                </a:solidFill>
                <a:latin typeface="Open Sans Ultra-Bold"/>
                <a:ea typeface="Open Sans Ultra-Bold"/>
                <a:cs typeface="Open Sans Ultra-Bold"/>
                <a:sym typeface="Open Sans Ultra-Bold"/>
              </a:rPr>
              <a:t>METODOLOGÍA</a:t>
            </a:r>
          </a:p>
        </p:txBody>
      </p:sp>
      <p:sp>
        <p:nvSpPr>
          <p:cNvPr name="TextBox 81" id="81"/>
          <p:cNvSpPr txBox="true"/>
          <p:nvPr/>
        </p:nvSpPr>
        <p:spPr>
          <a:xfrm rot="0">
            <a:off x="18341845" y="20880905"/>
            <a:ext cx="9374805" cy="1091895"/>
          </a:xfrm>
          <a:prstGeom prst="rect">
            <a:avLst/>
          </a:prstGeom>
        </p:spPr>
        <p:txBody>
          <a:bodyPr anchor="t" rtlCol="false" tIns="0" lIns="0" bIns="0" rIns="0">
            <a:spAutoFit/>
          </a:bodyPr>
          <a:lstStyle/>
          <a:p>
            <a:pPr algn="l">
              <a:lnSpc>
                <a:spcPts val="8661"/>
              </a:lnSpc>
            </a:pPr>
            <a:r>
              <a:rPr lang="en-US" b="true" sz="6819">
                <a:solidFill>
                  <a:srgbClr val="000000"/>
                </a:solidFill>
                <a:latin typeface="Open Sans Ultra-Bold"/>
                <a:ea typeface="Open Sans Ultra-Bold"/>
                <a:cs typeface="Open Sans Ultra-Bold"/>
                <a:sym typeface="Open Sans Ultra-Bold"/>
              </a:rPr>
              <a:t>RESULTADOS</a:t>
            </a:r>
          </a:p>
        </p:txBody>
      </p:sp>
      <p:sp>
        <p:nvSpPr>
          <p:cNvPr name="TextBox 82" id="82"/>
          <p:cNvSpPr txBox="true"/>
          <p:nvPr/>
        </p:nvSpPr>
        <p:spPr>
          <a:xfrm rot="0">
            <a:off x="22066157" y="37665738"/>
            <a:ext cx="9374805" cy="468630"/>
          </a:xfrm>
          <a:prstGeom prst="rect">
            <a:avLst/>
          </a:prstGeom>
        </p:spPr>
        <p:txBody>
          <a:bodyPr anchor="t" rtlCol="false" tIns="0" lIns="0" bIns="0" rIns="0">
            <a:spAutoFit/>
          </a:bodyPr>
          <a:lstStyle/>
          <a:p>
            <a:pPr algn="l">
              <a:lnSpc>
                <a:spcPts val="3810"/>
              </a:lnSpc>
            </a:pPr>
            <a:r>
              <a:rPr lang="en-US" b="true" sz="3000">
                <a:solidFill>
                  <a:srgbClr val="FEFFFE"/>
                </a:solidFill>
                <a:latin typeface="Open Sans Ultra-Bold"/>
                <a:ea typeface="Open Sans Ultra-Bold"/>
                <a:cs typeface="Open Sans Ultra-Bold"/>
                <a:sym typeface="Open Sans Ultra-Bold"/>
              </a:rPr>
              <a:t>REFERENCIAS</a:t>
            </a:r>
          </a:p>
        </p:txBody>
      </p:sp>
      <p:sp>
        <p:nvSpPr>
          <p:cNvPr name="TextBox 83" id="83"/>
          <p:cNvSpPr txBox="true"/>
          <p:nvPr/>
        </p:nvSpPr>
        <p:spPr>
          <a:xfrm rot="0">
            <a:off x="14242892" y="38649365"/>
            <a:ext cx="14819606" cy="1406525"/>
          </a:xfrm>
          <a:prstGeom prst="rect">
            <a:avLst/>
          </a:prstGeom>
        </p:spPr>
        <p:txBody>
          <a:bodyPr anchor="t" rtlCol="false" tIns="0" lIns="0" bIns="0" rIns="0">
            <a:spAutoFit/>
          </a:bodyPr>
          <a:lstStyle/>
          <a:p>
            <a:pPr algn="just">
              <a:lnSpc>
                <a:spcPts val="2800"/>
              </a:lnSpc>
              <a:spcBef>
                <a:spcPct val="0"/>
              </a:spcBef>
            </a:pPr>
            <a:r>
              <a:rPr lang="en-US" sz="20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84" id="84"/>
          <p:cNvSpPr txBox="true"/>
          <p:nvPr/>
        </p:nvSpPr>
        <p:spPr>
          <a:xfrm rot="0">
            <a:off x="14030898" y="35224713"/>
            <a:ext cx="14802395"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85" id="85"/>
          <p:cNvSpPr txBox="true"/>
          <p:nvPr/>
        </p:nvSpPr>
        <p:spPr>
          <a:xfrm rot="0">
            <a:off x="23629364" y="4304747"/>
            <a:ext cx="6355861" cy="414020"/>
          </a:xfrm>
          <a:prstGeom prst="rect">
            <a:avLst/>
          </a:prstGeom>
        </p:spPr>
        <p:txBody>
          <a:bodyPr anchor="t" rtlCol="false" tIns="0" lIns="0" bIns="0" rIns="0">
            <a:spAutoFit/>
          </a:bodyPr>
          <a:lstStyle/>
          <a:p>
            <a:pPr algn="l">
              <a:lnSpc>
                <a:spcPts val="3430"/>
              </a:lnSpc>
            </a:pPr>
            <a:r>
              <a:rPr lang="en-US" sz="2450" i="true">
                <a:solidFill>
                  <a:srgbClr val="FFF352"/>
                </a:solidFill>
                <a:latin typeface="Chau Philomene Italics"/>
                <a:ea typeface="Chau Philomene Italics"/>
                <a:cs typeface="Chau Philomene Italics"/>
                <a:sym typeface="Chau Philomene Italics"/>
              </a:rPr>
              <a:t>"</a:t>
            </a:r>
            <a:r>
              <a:rPr lang="en-US" sz="2450" i="true">
                <a:solidFill>
                  <a:srgbClr val="FFF352"/>
                </a:solidFill>
                <a:latin typeface="Chau Philomene Italics"/>
                <a:ea typeface="Chau Philomene Italics"/>
                <a:cs typeface="Chau Philomene Italics"/>
                <a:sym typeface="Chau Philomene Italics"/>
              </a:rPr>
              <a:t>Innovar para enseñar, enseñar para transformar"</a:t>
            </a:r>
          </a:p>
        </p:txBody>
      </p:sp>
      <p:sp>
        <p:nvSpPr>
          <p:cNvPr name="TextBox 86" id="86"/>
          <p:cNvSpPr txBox="true"/>
          <p:nvPr/>
        </p:nvSpPr>
        <p:spPr>
          <a:xfrm rot="0">
            <a:off x="23223855" y="5639876"/>
            <a:ext cx="6857538" cy="575705"/>
          </a:xfrm>
          <a:prstGeom prst="rect">
            <a:avLst/>
          </a:prstGeom>
        </p:spPr>
        <p:txBody>
          <a:bodyPr anchor="t" rtlCol="false" tIns="0" lIns="0" bIns="0" rIns="0">
            <a:spAutoFit/>
          </a:bodyPr>
          <a:lstStyle/>
          <a:p>
            <a:pPr algn="ctr">
              <a:lnSpc>
                <a:spcPts val="2393"/>
              </a:lnSpc>
            </a:pPr>
            <a:r>
              <a:rPr lang="en-US" sz="1709">
                <a:solidFill>
                  <a:srgbClr val="FFFFFF"/>
                </a:solidFill>
                <a:latin typeface="Chau Philomene"/>
                <a:ea typeface="Chau Philomene"/>
                <a:cs typeface="Chau Philomene"/>
                <a:sym typeface="Chau Philomene"/>
              </a:rPr>
              <a:t>7, 8 y 9 de octubre de 2026  -  Universidad Tecnológica de Pereira</a:t>
            </a:r>
          </a:p>
          <a:p>
            <a:pPr algn="ctr">
              <a:lnSpc>
                <a:spcPts val="2393"/>
              </a:lnSpc>
            </a:pPr>
            <a:r>
              <a:rPr lang="en-US" sz="1709" i="true">
                <a:solidFill>
                  <a:srgbClr val="FEFFFE"/>
                </a:solidFill>
                <a:latin typeface="Chau Philomene Italics"/>
                <a:ea typeface="Chau Philomene Italics"/>
                <a:cs typeface="Chau Philomene Italics"/>
                <a:sym typeface="Chau Philomene Italics"/>
              </a:rPr>
              <a:t>www.13cnefa.com</a:t>
            </a:r>
          </a:p>
        </p:txBody>
      </p:sp>
      <p:sp>
        <p:nvSpPr>
          <p:cNvPr name="TextBox 87" id="87"/>
          <p:cNvSpPr txBox="true"/>
          <p:nvPr/>
        </p:nvSpPr>
        <p:spPr>
          <a:xfrm rot="0">
            <a:off x="1275312" y="36577263"/>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Figura 1: Descripción de la figura </a:t>
            </a:r>
          </a:p>
        </p:txBody>
      </p:sp>
      <p:sp>
        <p:nvSpPr>
          <p:cNvPr name="TextBox 88" id="88"/>
          <p:cNvSpPr txBox="true"/>
          <p:nvPr/>
        </p:nvSpPr>
        <p:spPr>
          <a:xfrm rot="0">
            <a:off x="15541008" y="34014358"/>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Tabla 1: Descripción de la tabla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276000" cy="42804000"/>
          </a:xfrm>
          <a:custGeom>
            <a:avLst/>
            <a:gdLst/>
            <a:ahLst/>
            <a:cxnLst/>
            <a:rect r="r" b="b" t="t" l="l"/>
            <a:pathLst>
              <a:path h="42804000" w="30276000">
                <a:moveTo>
                  <a:pt x="0" y="0"/>
                </a:moveTo>
                <a:lnTo>
                  <a:pt x="30276000" y="0"/>
                </a:lnTo>
                <a:lnTo>
                  <a:pt x="30276000" y="42804000"/>
                </a:lnTo>
                <a:lnTo>
                  <a:pt x="0" y="42804000"/>
                </a:lnTo>
                <a:lnTo>
                  <a:pt x="0" y="0"/>
                </a:lnTo>
                <a:close/>
              </a:path>
            </a:pathLst>
          </a:custGeom>
          <a:blipFill>
            <a:blip r:embed="rId2"/>
            <a:stretch>
              <a:fillRect l="-56412" t="-267" r="-56412" b="-267"/>
            </a:stretch>
          </a:blipFill>
        </p:spPr>
      </p:sp>
      <p:sp>
        <p:nvSpPr>
          <p:cNvPr name="Freeform 3" id="3"/>
          <p:cNvSpPr/>
          <p:nvPr/>
        </p:nvSpPr>
        <p:spPr>
          <a:xfrm flipH="false" flipV="false" rot="0">
            <a:off x="79034" y="0"/>
            <a:ext cx="21972800" cy="21972800"/>
          </a:xfrm>
          <a:custGeom>
            <a:avLst/>
            <a:gdLst/>
            <a:ahLst/>
            <a:cxnLst/>
            <a:rect r="r" b="b" t="t" l="l"/>
            <a:pathLst>
              <a:path h="21972800" w="21972800">
                <a:moveTo>
                  <a:pt x="0" y="0"/>
                </a:moveTo>
                <a:lnTo>
                  <a:pt x="21972800" y="0"/>
                </a:lnTo>
                <a:lnTo>
                  <a:pt x="21972800" y="21972800"/>
                </a:lnTo>
                <a:lnTo>
                  <a:pt x="0" y="21972800"/>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0"/>
            <a:ext cx="30256788" cy="4352372"/>
            <a:chOff x="0" y="0"/>
            <a:chExt cx="2708281" cy="389580"/>
          </a:xfrm>
        </p:grpSpPr>
        <p:sp>
          <p:nvSpPr>
            <p:cNvPr name="Freeform 5" id="5"/>
            <p:cNvSpPr/>
            <p:nvPr/>
          </p:nvSpPr>
          <p:spPr>
            <a:xfrm flipH="false" flipV="false" rot="0">
              <a:off x="0" y="0"/>
              <a:ext cx="2708281" cy="389580"/>
            </a:xfrm>
            <a:custGeom>
              <a:avLst/>
              <a:gdLst/>
              <a:ahLst/>
              <a:cxnLst/>
              <a:rect r="r" b="b" t="t" l="l"/>
              <a:pathLst>
                <a:path h="389580" w="2708281">
                  <a:moveTo>
                    <a:pt x="0" y="0"/>
                  </a:moveTo>
                  <a:lnTo>
                    <a:pt x="2708281" y="0"/>
                  </a:lnTo>
                  <a:lnTo>
                    <a:pt x="2708281" y="389580"/>
                  </a:lnTo>
                  <a:lnTo>
                    <a:pt x="0" y="389580"/>
                  </a:lnTo>
                  <a:close/>
                </a:path>
              </a:pathLst>
            </a:custGeom>
            <a:gradFill rotWithShape="true">
              <a:gsLst>
                <a:gs pos="0">
                  <a:srgbClr val="084E66">
                    <a:alpha val="100000"/>
                  </a:srgbClr>
                </a:gs>
                <a:gs pos="50000">
                  <a:srgbClr val="02161E">
                    <a:alpha val="100000"/>
                  </a:srgbClr>
                </a:gs>
                <a:gs pos="100000">
                  <a:srgbClr val="000000">
                    <a:alpha val="100000"/>
                  </a:srgbClr>
                </a:gs>
              </a:gsLst>
              <a:lin ang="0"/>
            </a:gradFill>
          </p:spPr>
        </p:sp>
        <p:sp>
          <p:nvSpPr>
            <p:cNvPr name="TextBox 6" id="6"/>
            <p:cNvSpPr txBox="true"/>
            <p:nvPr/>
          </p:nvSpPr>
          <p:spPr>
            <a:xfrm>
              <a:off x="0" y="-114300"/>
              <a:ext cx="2708281" cy="503880"/>
            </a:xfrm>
            <a:prstGeom prst="rect">
              <a:avLst/>
            </a:prstGeom>
          </p:spPr>
          <p:txBody>
            <a:bodyPr anchor="ctr" rtlCol="false" tIns="143812" lIns="143812" bIns="143812" rIns="143812"/>
            <a:lstStyle/>
            <a:p>
              <a:pPr algn="ctr">
                <a:lnSpc>
                  <a:spcPts val="7926"/>
                </a:lnSpc>
                <a:spcBef>
                  <a:spcPct val="0"/>
                </a:spcBef>
              </a:pPr>
            </a:p>
          </p:txBody>
        </p:sp>
      </p:grpSp>
      <p:sp>
        <p:nvSpPr>
          <p:cNvPr name="Freeform 7" id="7"/>
          <p:cNvSpPr/>
          <p:nvPr/>
        </p:nvSpPr>
        <p:spPr>
          <a:xfrm flipH="false" flipV="false" rot="0">
            <a:off x="-24688" y="-107283"/>
            <a:ext cx="23064265" cy="6673825"/>
          </a:xfrm>
          <a:custGeom>
            <a:avLst/>
            <a:gdLst/>
            <a:ahLst/>
            <a:cxnLst/>
            <a:rect r="r" b="b" t="t" l="l"/>
            <a:pathLst>
              <a:path h="6673825" w="23064265">
                <a:moveTo>
                  <a:pt x="0" y="0"/>
                </a:moveTo>
                <a:lnTo>
                  <a:pt x="23064265" y="0"/>
                </a:lnTo>
                <a:lnTo>
                  <a:pt x="23064265" y="6673825"/>
                </a:lnTo>
                <a:lnTo>
                  <a:pt x="0" y="6673825"/>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263555" r="-5197" b="0"/>
            </a:stretch>
          </a:blipFill>
        </p:spPr>
      </p:sp>
      <p:grpSp>
        <p:nvGrpSpPr>
          <p:cNvPr name="Group 8" id="8"/>
          <p:cNvGrpSpPr/>
          <p:nvPr/>
        </p:nvGrpSpPr>
        <p:grpSpPr>
          <a:xfrm rot="0">
            <a:off x="0" y="4309253"/>
            <a:ext cx="23367761" cy="2266814"/>
            <a:chOff x="0" y="0"/>
            <a:chExt cx="2091645" cy="202902"/>
          </a:xfrm>
        </p:grpSpPr>
        <p:sp>
          <p:nvSpPr>
            <p:cNvPr name="Freeform 9" id="9"/>
            <p:cNvSpPr/>
            <p:nvPr/>
          </p:nvSpPr>
          <p:spPr>
            <a:xfrm flipH="false" flipV="false" rot="0">
              <a:off x="0" y="0"/>
              <a:ext cx="2091645" cy="202902"/>
            </a:xfrm>
            <a:custGeom>
              <a:avLst/>
              <a:gdLst/>
              <a:ahLst/>
              <a:cxnLst/>
              <a:rect r="r" b="b" t="t" l="l"/>
              <a:pathLst>
                <a:path h="202902" w="2091645">
                  <a:moveTo>
                    <a:pt x="0" y="0"/>
                  </a:moveTo>
                  <a:lnTo>
                    <a:pt x="2091645" y="0"/>
                  </a:lnTo>
                  <a:lnTo>
                    <a:pt x="2091645" y="202902"/>
                  </a:lnTo>
                  <a:lnTo>
                    <a:pt x="0" y="202902"/>
                  </a:lnTo>
                  <a:close/>
                </a:path>
              </a:pathLst>
            </a:custGeom>
            <a:solidFill>
              <a:srgbClr val="095570"/>
            </a:solidFill>
          </p:spPr>
        </p:sp>
        <p:sp>
          <p:nvSpPr>
            <p:cNvPr name="TextBox 10" id="10"/>
            <p:cNvSpPr txBox="true"/>
            <p:nvPr/>
          </p:nvSpPr>
          <p:spPr>
            <a:xfrm>
              <a:off x="0" y="-114300"/>
              <a:ext cx="2091645" cy="317202"/>
            </a:xfrm>
            <a:prstGeom prst="rect">
              <a:avLst/>
            </a:prstGeom>
          </p:spPr>
          <p:txBody>
            <a:bodyPr anchor="ctr" rtlCol="false" tIns="143812" lIns="143812" bIns="143812" rIns="143812"/>
            <a:lstStyle/>
            <a:p>
              <a:pPr algn="ctr">
                <a:lnSpc>
                  <a:spcPts val="7926"/>
                </a:lnSpc>
                <a:spcBef>
                  <a:spcPct val="0"/>
                </a:spcBef>
              </a:pPr>
            </a:p>
          </p:txBody>
        </p:sp>
      </p:grpSp>
      <p:grpSp>
        <p:nvGrpSpPr>
          <p:cNvPr name="Group 11" id="11"/>
          <p:cNvGrpSpPr/>
          <p:nvPr/>
        </p:nvGrpSpPr>
        <p:grpSpPr>
          <a:xfrm rot="0">
            <a:off x="-742081" y="40699827"/>
            <a:ext cx="31931010" cy="2358473"/>
            <a:chOff x="0" y="0"/>
            <a:chExt cx="2857437" cy="211055"/>
          </a:xfrm>
        </p:grpSpPr>
        <p:sp>
          <p:nvSpPr>
            <p:cNvPr name="Freeform 12" id="12"/>
            <p:cNvSpPr/>
            <p:nvPr/>
          </p:nvSpPr>
          <p:spPr>
            <a:xfrm flipH="false" flipV="false" rot="0">
              <a:off x="0" y="0"/>
              <a:ext cx="2857437" cy="211055"/>
            </a:xfrm>
            <a:custGeom>
              <a:avLst/>
              <a:gdLst/>
              <a:ahLst/>
              <a:cxnLst/>
              <a:rect r="r" b="b" t="t" l="l"/>
              <a:pathLst>
                <a:path h="211055" w="2857437">
                  <a:moveTo>
                    <a:pt x="19639" y="0"/>
                  </a:moveTo>
                  <a:lnTo>
                    <a:pt x="2837798" y="0"/>
                  </a:lnTo>
                  <a:cubicBezTo>
                    <a:pt x="2843006" y="0"/>
                    <a:pt x="2848001" y="2069"/>
                    <a:pt x="2851684" y="5752"/>
                  </a:cubicBezTo>
                  <a:cubicBezTo>
                    <a:pt x="2855368" y="9435"/>
                    <a:pt x="2857437" y="14430"/>
                    <a:pt x="2857437" y="19639"/>
                  </a:cubicBezTo>
                  <a:lnTo>
                    <a:pt x="2857437" y="191416"/>
                  </a:lnTo>
                  <a:cubicBezTo>
                    <a:pt x="2857437" y="202262"/>
                    <a:pt x="2848644" y="211055"/>
                    <a:pt x="2837798" y="211055"/>
                  </a:cubicBezTo>
                  <a:lnTo>
                    <a:pt x="19639" y="211055"/>
                  </a:lnTo>
                  <a:cubicBezTo>
                    <a:pt x="14430" y="211055"/>
                    <a:pt x="9435" y="208986"/>
                    <a:pt x="5752" y="205302"/>
                  </a:cubicBezTo>
                  <a:cubicBezTo>
                    <a:pt x="2069" y="201619"/>
                    <a:pt x="0" y="196624"/>
                    <a:pt x="0" y="191416"/>
                  </a:cubicBezTo>
                  <a:lnTo>
                    <a:pt x="0" y="19639"/>
                  </a:lnTo>
                  <a:cubicBezTo>
                    <a:pt x="0" y="14430"/>
                    <a:pt x="2069" y="9435"/>
                    <a:pt x="5752" y="5752"/>
                  </a:cubicBezTo>
                  <a:cubicBezTo>
                    <a:pt x="9435" y="2069"/>
                    <a:pt x="14430" y="0"/>
                    <a:pt x="19639" y="0"/>
                  </a:cubicBezTo>
                  <a:close/>
                </a:path>
              </a:pathLst>
            </a:custGeom>
            <a:ln w="114300" cap="rnd">
              <a:solidFill>
                <a:srgbClr val="0983AD"/>
              </a:solidFill>
              <a:prstDash val="dash"/>
              <a:round/>
            </a:ln>
          </p:spPr>
        </p:sp>
        <p:sp>
          <p:nvSpPr>
            <p:cNvPr name="TextBox 13" id="13"/>
            <p:cNvSpPr txBox="true"/>
            <p:nvPr/>
          </p:nvSpPr>
          <p:spPr>
            <a:xfrm>
              <a:off x="0" y="-114300"/>
              <a:ext cx="2857437" cy="325355"/>
            </a:xfrm>
            <a:prstGeom prst="rect">
              <a:avLst/>
            </a:prstGeom>
          </p:spPr>
          <p:txBody>
            <a:bodyPr anchor="ctr" rtlCol="false" tIns="50800" lIns="50800" bIns="50800" rIns="50800"/>
            <a:lstStyle/>
            <a:p>
              <a:pPr algn="ctr">
                <a:lnSpc>
                  <a:spcPts val="7926"/>
                </a:lnSpc>
              </a:pPr>
            </a:p>
          </p:txBody>
        </p:sp>
      </p:grpSp>
      <p:grpSp>
        <p:nvGrpSpPr>
          <p:cNvPr name="Group 14" id="14"/>
          <p:cNvGrpSpPr/>
          <p:nvPr/>
        </p:nvGrpSpPr>
        <p:grpSpPr>
          <a:xfrm rot="0">
            <a:off x="1275312" y="41131693"/>
            <a:ext cx="27725377" cy="1393063"/>
            <a:chOff x="0" y="0"/>
            <a:chExt cx="36967169" cy="1857418"/>
          </a:xfrm>
        </p:grpSpPr>
        <p:sp>
          <p:nvSpPr>
            <p:cNvPr name="Freeform 15" id="15"/>
            <p:cNvSpPr/>
            <p:nvPr/>
          </p:nvSpPr>
          <p:spPr>
            <a:xfrm flipH="false" flipV="false" rot="0">
              <a:off x="0" y="0"/>
              <a:ext cx="2464420" cy="1857418"/>
            </a:xfrm>
            <a:custGeom>
              <a:avLst/>
              <a:gdLst/>
              <a:ahLst/>
              <a:cxnLst/>
              <a:rect r="r" b="b" t="t" l="l"/>
              <a:pathLst>
                <a:path h="1857418" w="2464420">
                  <a:moveTo>
                    <a:pt x="0" y="0"/>
                  </a:moveTo>
                  <a:lnTo>
                    <a:pt x="2464420" y="0"/>
                  </a:lnTo>
                  <a:lnTo>
                    <a:pt x="2464420" y="1857418"/>
                  </a:lnTo>
                  <a:lnTo>
                    <a:pt x="0" y="1857418"/>
                  </a:lnTo>
                  <a:lnTo>
                    <a:pt x="0" y="0"/>
                  </a:lnTo>
                  <a:close/>
                </a:path>
              </a:pathLst>
            </a:custGeom>
            <a:blipFill>
              <a:blip r:embed="rId5"/>
              <a:stretch>
                <a:fillRect l="0" t="-7019" r="0" b="-7019"/>
              </a:stretch>
            </a:blipFill>
          </p:spPr>
        </p:sp>
        <p:sp>
          <p:nvSpPr>
            <p:cNvPr name="Freeform 16" id="16"/>
            <p:cNvSpPr/>
            <p:nvPr/>
          </p:nvSpPr>
          <p:spPr>
            <a:xfrm flipH="false" flipV="false" rot="0">
              <a:off x="12910525" y="259538"/>
              <a:ext cx="3504101" cy="1338342"/>
            </a:xfrm>
            <a:custGeom>
              <a:avLst/>
              <a:gdLst/>
              <a:ahLst/>
              <a:cxnLst/>
              <a:rect r="r" b="b" t="t" l="l"/>
              <a:pathLst>
                <a:path h="1338342" w="3504101">
                  <a:moveTo>
                    <a:pt x="0" y="0"/>
                  </a:moveTo>
                  <a:lnTo>
                    <a:pt x="3504101" y="0"/>
                  </a:lnTo>
                  <a:lnTo>
                    <a:pt x="3504101" y="1338342"/>
                  </a:lnTo>
                  <a:lnTo>
                    <a:pt x="0" y="1338342"/>
                  </a:lnTo>
                  <a:lnTo>
                    <a:pt x="0" y="0"/>
                  </a:lnTo>
                  <a:close/>
                </a:path>
              </a:pathLst>
            </a:custGeom>
            <a:blipFill>
              <a:blip r:embed="rId6"/>
              <a:stretch>
                <a:fillRect l="0" t="-7019" r="0" b="-7019"/>
              </a:stretch>
            </a:blipFill>
          </p:spPr>
        </p:sp>
        <p:sp>
          <p:nvSpPr>
            <p:cNvPr name="Freeform 17" id="17"/>
            <p:cNvSpPr/>
            <p:nvPr/>
          </p:nvSpPr>
          <p:spPr>
            <a:xfrm flipH="false" flipV="false" rot="0">
              <a:off x="16612489" y="489982"/>
              <a:ext cx="4193149" cy="877453"/>
            </a:xfrm>
            <a:custGeom>
              <a:avLst/>
              <a:gdLst/>
              <a:ahLst/>
              <a:cxnLst/>
              <a:rect r="r" b="b" t="t" l="l"/>
              <a:pathLst>
                <a:path h="877453" w="4193149">
                  <a:moveTo>
                    <a:pt x="0" y="0"/>
                  </a:moveTo>
                  <a:lnTo>
                    <a:pt x="4193149" y="0"/>
                  </a:lnTo>
                  <a:lnTo>
                    <a:pt x="4193149" y="877453"/>
                  </a:lnTo>
                  <a:lnTo>
                    <a:pt x="0" y="877453"/>
                  </a:lnTo>
                  <a:lnTo>
                    <a:pt x="0" y="0"/>
                  </a:lnTo>
                  <a:close/>
                </a:path>
              </a:pathLst>
            </a:custGeom>
            <a:blipFill>
              <a:blip r:embed="rId7"/>
              <a:stretch>
                <a:fillRect l="0" t="-7019" r="0" b="-7019"/>
              </a:stretch>
            </a:blipFill>
          </p:spPr>
        </p:sp>
        <p:sp>
          <p:nvSpPr>
            <p:cNvPr name="Freeform 18" id="18"/>
            <p:cNvSpPr/>
            <p:nvPr/>
          </p:nvSpPr>
          <p:spPr>
            <a:xfrm flipH="false" flipV="false" rot="0">
              <a:off x="8599838" y="379892"/>
              <a:ext cx="4112823" cy="1097633"/>
            </a:xfrm>
            <a:custGeom>
              <a:avLst/>
              <a:gdLst/>
              <a:ahLst/>
              <a:cxnLst/>
              <a:rect r="r" b="b" t="t" l="l"/>
              <a:pathLst>
                <a:path h="1097633" w="4112823">
                  <a:moveTo>
                    <a:pt x="0" y="0"/>
                  </a:moveTo>
                  <a:lnTo>
                    <a:pt x="4112824" y="0"/>
                  </a:lnTo>
                  <a:lnTo>
                    <a:pt x="4112824" y="1097633"/>
                  </a:lnTo>
                  <a:lnTo>
                    <a:pt x="0" y="1097633"/>
                  </a:lnTo>
                  <a:lnTo>
                    <a:pt x="0" y="0"/>
                  </a:lnTo>
                  <a:close/>
                </a:path>
              </a:pathLst>
            </a:custGeom>
            <a:blipFill>
              <a:blip r:embed="rId8"/>
              <a:stretch>
                <a:fillRect l="0" t="-7019" r="0" b="-7019"/>
              </a:stretch>
            </a:blipFill>
          </p:spPr>
        </p:sp>
        <p:sp>
          <p:nvSpPr>
            <p:cNvPr name="Freeform 19" id="19"/>
            <p:cNvSpPr/>
            <p:nvPr/>
          </p:nvSpPr>
          <p:spPr>
            <a:xfrm flipH="false" flipV="false" rot="0">
              <a:off x="6172724" y="155726"/>
              <a:ext cx="2229251" cy="1545966"/>
            </a:xfrm>
            <a:custGeom>
              <a:avLst/>
              <a:gdLst/>
              <a:ahLst/>
              <a:cxnLst/>
              <a:rect r="r" b="b" t="t" l="l"/>
              <a:pathLst>
                <a:path h="1545966" w="2229251">
                  <a:moveTo>
                    <a:pt x="0" y="0"/>
                  </a:moveTo>
                  <a:lnTo>
                    <a:pt x="2229251" y="0"/>
                  </a:lnTo>
                  <a:lnTo>
                    <a:pt x="2229251" y="1545966"/>
                  </a:lnTo>
                  <a:lnTo>
                    <a:pt x="0" y="1545966"/>
                  </a:lnTo>
                  <a:lnTo>
                    <a:pt x="0" y="0"/>
                  </a:lnTo>
                  <a:close/>
                </a:path>
              </a:pathLst>
            </a:custGeom>
            <a:blipFill>
              <a:blip r:embed="rId9"/>
              <a:stretch>
                <a:fillRect l="0" t="-7019" r="0" b="-7019"/>
              </a:stretch>
            </a:blipFill>
          </p:spPr>
        </p:sp>
        <p:sp>
          <p:nvSpPr>
            <p:cNvPr name="Freeform 20" id="20"/>
            <p:cNvSpPr/>
            <p:nvPr/>
          </p:nvSpPr>
          <p:spPr>
            <a:xfrm flipH="false" flipV="false" rot="0">
              <a:off x="21003501" y="56554"/>
              <a:ext cx="1499787" cy="1744309"/>
            </a:xfrm>
            <a:custGeom>
              <a:avLst/>
              <a:gdLst/>
              <a:ahLst/>
              <a:cxnLst/>
              <a:rect r="r" b="b" t="t" l="l"/>
              <a:pathLst>
                <a:path h="1744309" w="1499787">
                  <a:moveTo>
                    <a:pt x="0" y="0"/>
                  </a:moveTo>
                  <a:lnTo>
                    <a:pt x="1499787" y="0"/>
                  </a:lnTo>
                  <a:lnTo>
                    <a:pt x="1499787" y="1744310"/>
                  </a:lnTo>
                  <a:lnTo>
                    <a:pt x="0" y="1744310"/>
                  </a:lnTo>
                  <a:lnTo>
                    <a:pt x="0" y="0"/>
                  </a:lnTo>
                  <a:close/>
                </a:path>
              </a:pathLst>
            </a:custGeom>
            <a:blipFill>
              <a:blip r:embed="rId10"/>
              <a:stretch>
                <a:fillRect l="0" t="-7019" r="0" b="-7019"/>
              </a:stretch>
            </a:blipFill>
          </p:spPr>
        </p:sp>
        <p:sp>
          <p:nvSpPr>
            <p:cNvPr name="Freeform 21" id="21"/>
            <p:cNvSpPr/>
            <p:nvPr/>
          </p:nvSpPr>
          <p:spPr>
            <a:xfrm flipH="false" flipV="false" rot="0">
              <a:off x="2662283" y="361585"/>
              <a:ext cx="3312577" cy="1134247"/>
            </a:xfrm>
            <a:custGeom>
              <a:avLst/>
              <a:gdLst/>
              <a:ahLst/>
              <a:cxnLst/>
              <a:rect r="r" b="b" t="t" l="l"/>
              <a:pathLst>
                <a:path h="1134247" w="3312577">
                  <a:moveTo>
                    <a:pt x="0" y="0"/>
                  </a:moveTo>
                  <a:lnTo>
                    <a:pt x="3312577" y="0"/>
                  </a:lnTo>
                  <a:lnTo>
                    <a:pt x="3312577" y="1134247"/>
                  </a:lnTo>
                  <a:lnTo>
                    <a:pt x="0" y="1134247"/>
                  </a:lnTo>
                  <a:lnTo>
                    <a:pt x="0" y="0"/>
                  </a:lnTo>
                  <a:close/>
                </a:path>
              </a:pathLst>
            </a:custGeom>
            <a:blipFill>
              <a:blip r:embed="rId11"/>
              <a:stretch>
                <a:fillRect l="0" t="-7019" r="0" b="-7019"/>
              </a:stretch>
            </a:blipFill>
          </p:spPr>
        </p:sp>
        <p:sp>
          <p:nvSpPr>
            <p:cNvPr name="Freeform 22" id="22"/>
            <p:cNvSpPr/>
            <p:nvPr/>
          </p:nvSpPr>
          <p:spPr>
            <a:xfrm flipH="false" flipV="false" rot="0">
              <a:off x="22701152" y="325292"/>
              <a:ext cx="3709915" cy="1206833"/>
            </a:xfrm>
            <a:custGeom>
              <a:avLst/>
              <a:gdLst/>
              <a:ahLst/>
              <a:cxnLst/>
              <a:rect r="r" b="b" t="t" l="l"/>
              <a:pathLst>
                <a:path h="1206833" w="3709915">
                  <a:moveTo>
                    <a:pt x="0" y="0"/>
                  </a:moveTo>
                  <a:lnTo>
                    <a:pt x="3709915" y="0"/>
                  </a:lnTo>
                  <a:lnTo>
                    <a:pt x="3709915" y="1206833"/>
                  </a:lnTo>
                  <a:lnTo>
                    <a:pt x="0" y="1206833"/>
                  </a:lnTo>
                  <a:lnTo>
                    <a:pt x="0" y="0"/>
                  </a:lnTo>
                  <a:close/>
                </a:path>
              </a:pathLst>
            </a:custGeom>
            <a:blipFill>
              <a:blip r:embed="rId12"/>
              <a:stretch>
                <a:fillRect l="0" t="-7019" r="0" b="-7019"/>
              </a:stretch>
            </a:blipFill>
          </p:spPr>
        </p:sp>
        <p:sp>
          <p:nvSpPr>
            <p:cNvPr name="Freeform 23" id="23"/>
            <p:cNvSpPr/>
            <p:nvPr/>
          </p:nvSpPr>
          <p:spPr>
            <a:xfrm flipH="false" flipV="false" rot="0">
              <a:off x="26608931" y="483056"/>
              <a:ext cx="3036599" cy="891305"/>
            </a:xfrm>
            <a:custGeom>
              <a:avLst/>
              <a:gdLst/>
              <a:ahLst/>
              <a:cxnLst/>
              <a:rect r="r" b="b" t="t" l="l"/>
              <a:pathLst>
                <a:path h="891305" w="3036599">
                  <a:moveTo>
                    <a:pt x="0" y="0"/>
                  </a:moveTo>
                  <a:lnTo>
                    <a:pt x="3036598" y="0"/>
                  </a:lnTo>
                  <a:lnTo>
                    <a:pt x="3036598" y="891305"/>
                  </a:lnTo>
                  <a:lnTo>
                    <a:pt x="0" y="891305"/>
                  </a:lnTo>
                  <a:lnTo>
                    <a:pt x="0" y="0"/>
                  </a:lnTo>
                  <a:close/>
                </a:path>
              </a:pathLst>
            </a:custGeom>
            <a:blipFill>
              <a:blip r:embed="rId13"/>
              <a:stretch>
                <a:fillRect l="0" t="-7019" r="0" b="-7019"/>
              </a:stretch>
            </a:blipFill>
          </p:spPr>
        </p:sp>
        <p:sp>
          <p:nvSpPr>
            <p:cNvPr name="Freeform 24" id="24"/>
            <p:cNvSpPr/>
            <p:nvPr/>
          </p:nvSpPr>
          <p:spPr>
            <a:xfrm flipH="false" flipV="false" rot="0">
              <a:off x="29843393" y="363047"/>
              <a:ext cx="2775774" cy="1131323"/>
            </a:xfrm>
            <a:custGeom>
              <a:avLst/>
              <a:gdLst/>
              <a:ahLst/>
              <a:cxnLst/>
              <a:rect r="r" b="b" t="t" l="l"/>
              <a:pathLst>
                <a:path h="1131323" w="2775774">
                  <a:moveTo>
                    <a:pt x="0" y="0"/>
                  </a:moveTo>
                  <a:lnTo>
                    <a:pt x="2775774" y="0"/>
                  </a:lnTo>
                  <a:lnTo>
                    <a:pt x="2775774" y="1131323"/>
                  </a:lnTo>
                  <a:lnTo>
                    <a:pt x="0" y="1131323"/>
                  </a:lnTo>
                  <a:lnTo>
                    <a:pt x="0" y="0"/>
                  </a:lnTo>
                  <a:close/>
                </a:path>
              </a:pathLst>
            </a:custGeom>
            <a:blipFill>
              <a:blip r:embed="rId14"/>
              <a:stretch>
                <a:fillRect l="0" t="-7019" r="0" b="-7019"/>
              </a:stretch>
            </a:blipFill>
          </p:spPr>
        </p:sp>
        <p:sp>
          <p:nvSpPr>
            <p:cNvPr name="Freeform 25" id="25"/>
            <p:cNvSpPr/>
            <p:nvPr/>
          </p:nvSpPr>
          <p:spPr>
            <a:xfrm flipH="false" flipV="false" rot="0">
              <a:off x="32817031" y="218223"/>
              <a:ext cx="4150138" cy="1420971"/>
            </a:xfrm>
            <a:custGeom>
              <a:avLst/>
              <a:gdLst/>
              <a:ahLst/>
              <a:cxnLst/>
              <a:rect r="r" b="b" t="t" l="l"/>
              <a:pathLst>
                <a:path h="1420971" w="4150138">
                  <a:moveTo>
                    <a:pt x="0" y="0"/>
                  </a:moveTo>
                  <a:lnTo>
                    <a:pt x="4150138" y="0"/>
                  </a:lnTo>
                  <a:lnTo>
                    <a:pt x="4150138" y="1420971"/>
                  </a:lnTo>
                  <a:lnTo>
                    <a:pt x="0" y="1420971"/>
                  </a:lnTo>
                  <a:lnTo>
                    <a:pt x="0" y="0"/>
                  </a:lnTo>
                  <a:close/>
                </a:path>
              </a:pathLst>
            </a:custGeom>
            <a:blipFill>
              <a:blip r:embed="rId15"/>
              <a:stretch>
                <a:fillRect l="-7748" t="-63386" r="-9067" b="-64064"/>
              </a:stretch>
            </a:blipFill>
          </p:spPr>
        </p:sp>
      </p:grpSp>
      <p:grpSp>
        <p:nvGrpSpPr>
          <p:cNvPr name="Group 26" id="26"/>
          <p:cNvGrpSpPr/>
          <p:nvPr/>
        </p:nvGrpSpPr>
        <p:grpSpPr>
          <a:xfrm rot="0">
            <a:off x="23029247" y="0"/>
            <a:ext cx="7246753" cy="6576067"/>
            <a:chOff x="0" y="0"/>
            <a:chExt cx="648656" cy="588623"/>
          </a:xfrm>
        </p:grpSpPr>
        <p:sp>
          <p:nvSpPr>
            <p:cNvPr name="Freeform 27" id="27"/>
            <p:cNvSpPr/>
            <p:nvPr/>
          </p:nvSpPr>
          <p:spPr>
            <a:xfrm flipH="false" flipV="false" rot="0">
              <a:off x="0" y="0"/>
              <a:ext cx="648656" cy="588623"/>
            </a:xfrm>
            <a:custGeom>
              <a:avLst/>
              <a:gdLst/>
              <a:ahLst/>
              <a:cxnLst/>
              <a:rect r="r" b="b" t="t" l="l"/>
              <a:pathLst>
                <a:path h="588623" w="648656">
                  <a:moveTo>
                    <a:pt x="0" y="0"/>
                  </a:moveTo>
                  <a:lnTo>
                    <a:pt x="648656" y="0"/>
                  </a:lnTo>
                  <a:lnTo>
                    <a:pt x="648656" y="588623"/>
                  </a:lnTo>
                  <a:lnTo>
                    <a:pt x="0" y="588623"/>
                  </a:lnTo>
                  <a:close/>
                </a:path>
              </a:pathLst>
            </a:custGeom>
            <a:gradFill rotWithShape="true">
              <a:gsLst>
                <a:gs pos="0">
                  <a:srgbClr val="084E66">
                    <a:alpha val="100000"/>
                  </a:srgbClr>
                </a:gs>
                <a:gs pos="50000">
                  <a:srgbClr val="042937">
                    <a:alpha val="100000"/>
                  </a:srgbClr>
                </a:gs>
                <a:gs pos="100000">
                  <a:srgbClr val="001117">
                    <a:alpha val="100000"/>
                  </a:srgbClr>
                </a:gs>
              </a:gsLst>
              <a:lin ang="0"/>
            </a:gradFill>
          </p:spPr>
        </p:sp>
        <p:sp>
          <p:nvSpPr>
            <p:cNvPr name="TextBox 28" id="28"/>
            <p:cNvSpPr txBox="true"/>
            <p:nvPr/>
          </p:nvSpPr>
          <p:spPr>
            <a:xfrm>
              <a:off x="0" y="-114300"/>
              <a:ext cx="648656" cy="702923"/>
            </a:xfrm>
            <a:prstGeom prst="rect">
              <a:avLst/>
            </a:prstGeom>
          </p:spPr>
          <p:txBody>
            <a:bodyPr anchor="ctr" rtlCol="false" tIns="143812" lIns="143812" bIns="143812" rIns="143812"/>
            <a:lstStyle/>
            <a:p>
              <a:pPr algn="ctr">
                <a:lnSpc>
                  <a:spcPts val="7926"/>
                </a:lnSpc>
                <a:spcBef>
                  <a:spcPct val="0"/>
                </a:spcBef>
              </a:pPr>
            </a:p>
          </p:txBody>
        </p:sp>
      </p:grpSp>
      <p:sp>
        <p:nvSpPr>
          <p:cNvPr name="Freeform 29" id="29"/>
          <p:cNvSpPr/>
          <p:nvPr/>
        </p:nvSpPr>
        <p:spPr>
          <a:xfrm flipH="false" flipV="false" rot="0">
            <a:off x="23012201" y="0"/>
            <a:ext cx="7244587" cy="6576067"/>
          </a:xfrm>
          <a:custGeom>
            <a:avLst/>
            <a:gdLst/>
            <a:ahLst/>
            <a:cxnLst/>
            <a:rect r="r" b="b" t="t" l="l"/>
            <a:pathLst>
              <a:path h="6576067" w="7244587">
                <a:moveTo>
                  <a:pt x="0" y="0"/>
                </a:moveTo>
                <a:lnTo>
                  <a:pt x="7244587" y="0"/>
                </a:lnTo>
                <a:lnTo>
                  <a:pt x="7244587" y="6576067"/>
                </a:lnTo>
                <a:lnTo>
                  <a:pt x="0" y="6576067"/>
                </a:lnTo>
                <a:lnTo>
                  <a:pt x="0" y="0"/>
                </a:lnTo>
                <a:close/>
              </a:path>
            </a:pathLst>
          </a:custGeom>
          <a:blipFill>
            <a:blip r:embed="rId16">
              <a:alphaModFix amt="38000"/>
            </a:blip>
            <a:stretch>
              <a:fillRect l="-43633" t="0" r="-7041" b="-10661"/>
            </a:stretch>
          </a:blipFill>
        </p:spPr>
      </p:sp>
      <p:sp>
        <p:nvSpPr>
          <p:cNvPr name="Freeform 30" id="30"/>
          <p:cNvSpPr/>
          <p:nvPr/>
        </p:nvSpPr>
        <p:spPr>
          <a:xfrm flipH="false" flipV="false" rot="0">
            <a:off x="23215159" y="1680827"/>
            <a:ext cx="6993073" cy="2185205"/>
          </a:xfrm>
          <a:custGeom>
            <a:avLst/>
            <a:gdLst/>
            <a:ahLst/>
            <a:cxnLst/>
            <a:rect r="r" b="b" t="t" l="l"/>
            <a:pathLst>
              <a:path h="2185205" w="6993073">
                <a:moveTo>
                  <a:pt x="0" y="0"/>
                </a:moveTo>
                <a:lnTo>
                  <a:pt x="6993073" y="0"/>
                </a:lnTo>
                <a:lnTo>
                  <a:pt x="6993073" y="2185205"/>
                </a:lnTo>
                <a:lnTo>
                  <a:pt x="0" y="2185205"/>
                </a:lnTo>
                <a:lnTo>
                  <a:pt x="0" y="0"/>
                </a:lnTo>
                <a:close/>
              </a:path>
            </a:pathLst>
          </a:custGeom>
          <a:blipFill>
            <a:blip r:embed="rId17"/>
            <a:stretch>
              <a:fillRect l="-53415" t="-204195" r="-52744" b="-355557"/>
            </a:stretch>
          </a:blipFill>
        </p:spPr>
      </p:sp>
      <p:grpSp>
        <p:nvGrpSpPr>
          <p:cNvPr name="Group 31" id="31"/>
          <p:cNvGrpSpPr/>
          <p:nvPr/>
        </p:nvGrpSpPr>
        <p:grpSpPr>
          <a:xfrm rot="0">
            <a:off x="18236381" y="4475849"/>
            <a:ext cx="4474843" cy="1949003"/>
            <a:chOff x="0" y="0"/>
            <a:chExt cx="400444" cy="174412"/>
          </a:xfrm>
        </p:grpSpPr>
        <p:sp>
          <p:nvSpPr>
            <p:cNvPr name="Freeform 32" id="32"/>
            <p:cNvSpPr/>
            <p:nvPr/>
          </p:nvSpPr>
          <p:spPr>
            <a:xfrm flipH="false" flipV="false" rot="0">
              <a:off x="0" y="0"/>
              <a:ext cx="400444" cy="174412"/>
            </a:xfrm>
            <a:custGeom>
              <a:avLst/>
              <a:gdLst/>
              <a:ahLst/>
              <a:cxnLst/>
              <a:rect r="r" b="b" t="t" l="l"/>
              <a:pathLst>
                <a:path h="174412" w="400444">
                  <a:moveTo>
                    <a:pt x="0" y="0"/>
                  </a:moveTo>
                  <a:lnTo>
                    <a:pt x="400444" y="0"/>
                  </a:lnTo>
                  <a:lnTo>
                    <a:pt x="400444" y="174412"/>
                  </a:lnTo>
                  <a:lnTo>
                    <a:pt x="0" y="174412"/>
                  </a:lnTo>
                  <a:close/>
                </a:path>
              </a:pathLst>
            </a:custGeom>
            <a:ln cap="sq">
              <a:noFill/>
              <a:prstDash val="solid"/>
              <a:miter/>
            </a:ln>
          </p:spPr>
        </p:sp>
        <p:sp>
          <p:nvSpPr>
            <p:cNvPr name="TextBox 33" id="33"/>
            <p:cNvSpPr txBox="true"/>
            <p:nvPr/>
          </p:nvSpPr>
          <p:spPr>
            <a:xfrm>
              <a:off x="0" y="-57150"/>
              <a:ext cx="400444" cy="231562"/>
            </a:xfrm>
            <a:prstGeom prst="rect">
              <a:avLst/>
            </a:prstGeom>
          </p:spPr>
          <p:txBody>
            <a:bodyPr anchor="ctr" rtlCol="false" tIns="50800" lIns="50800" bIns="50800" rIns="50800"/>
            <a:lstStyle/>
            <a:p>
              <a:pPr algn="ctr">
                <a:lnSpc>
                  <a:spcPts val="4790"/>
                </a:lnSpc>
              </a:pPr>
              <a:r>
                <a:rPr lang="en-US" sz="3422">
                  <a:solidFill>
                    <a:srgbClr val="FFFFFF"/>
                  </a:solidFill>
                  <a:latin typeface="Chau Philomene"/>
                  <a:ea typeface="Chau Philomene"/>
                  <a:cs typeface="Chau Philomene"/>
                  <a:sym typeface="Chau Philomene"/>
                </a:rPr>
                <a:t>LOGO DE LA INSTITUCIÓN QUE PRESENTA</a:t>
              </a:r>
            </a:p>
          </p:txBody>
        </p:sp>
      </p:grpSp>
      <p:sp>
        <p:nvSpPr>
          <p:cNvPr name="Freeform 34" id="34"/>
          <p:cNvSpPr/>
          <p:nvPr/>
        </p:nvSpPr>
        <p:spPr>
          <a:xfrm flipH="false" flipV="false" rot="0">
            <a:off x="14526570" y="161408"/>
            <a:ext cx="9102794" cy="4147845"/>
          </a:xfrm>
          <a:custGeom>
            <a:avLst/>
            <a:gdLst/>
            <a:ahLst/>
            <a:cxnLst/>
            <a:rect r="r" b="b" t="t" l="l"/>
            <a:pathLst>
              <a:path h="4147845" w="9102794">
                <a:moveTo>
                  <a:pt x="0" y="0"/>
                </a:moveTo>
                <a:lnTo>
                  <a:pt x="9102794" y="0"/>
                </a:lnTo>
                <a:lnTo>
                  <a:pt x="9102794" y="4147845"/>
                </a:lnTo>
                <a:lnTo>
                  <a:pt x="0" y="4147845"/>
                </a:lnTo>
                <a:lnTo>
                  <a:pt x="0" y="0"/>
                </a:lnTo>
                <a:close/>
              </a:path>
            </a:pathLst>
          </a:custGeom>
          <a:blipFill>
            <a:blip r:embed="rId18"/>
            <a:stretch>
              <a:fillRect l="-26112" t="-67870" r="-41050" b="-76697"/>
            </a:stretch>
          </a:blipFill>
        </p:spPr>
      </p:sp>
      <p:sp>
        <p:nvSpPr>
          <p:cNvPr name="TextBox 35" id="35"/>
          <p:cNvSpPr txBox="true"/>
          <p:nvPr/>
        </p:nvSpPr>
        <p:spPr>
          <a:xfrm rot="0">
            <a:off x="1117877" y="1308890"/>
            <a:ext cx="4482570" cy="1553618"/>
          </a:xfrm>
          <a:prstGeom prst="rect">
            <a:avLst/>
          </a:prstGeom>
        </p:spPr>
        <p:txBody>
          <a:bodyPr anchor="t" rtlCol="false" tIns="0" lIns="0" bIns="0" rIns="0">
            <a:spAutoFit/>
          </a:bodyPr>
          <a:lstStyle/>
          <a:p>
            <a:pPr algn="l">
              <a:lnSpc>
                <a:spcPts val="12823"/>
              </a:lnSpc>
            </a:pPr>
            <a:r>
              <a:rPr lang="en-US" sz="9159" b="true">
                <a:solidFill>
                  <a:srgbClr val="FFFFFF"/>
                </a:solidFill>
                <a:latin typeface="Open Sans Bold"/>
                <a:ea typeface="Open Sans Bold"/>
                <a:cs typeface="Open Sans Bold"/>
                <a:sym typeface="Open Sans Bold"/>
              </a:rPr>
              <a:t>TÍTULO </a:t>
            </a:r>
          </a:p>
        </p:txBody>
      </p:sp>
      <p:sp>
        <p:nvSpPr>
          <p:cNvPr name="TextBox 36" id="36"/>
          <p:cNvSpPr txBox="true"/>
          <p:nvPr/>
        </p:nvSpPr>
        <p:spPr>
          <a:xfrm rot="0">
            <a:off x="23629364" y="4304747"/>
            <a:ext cx="6355861" cy="414020"/>
          </a:xfrm>
          <a:prstGeom prst="rect">
            <a:avLst/>
          </a:prstGeom>
        </p:spPr>
        <p:txBody>
          <a:bodyPr anchor="t" rtlCol="false" tIns="0" lIns="0" bIns="0" rIns="0">
            <a:spAutoFit/>
          </a:bodyPr>
          <a:lstStyle/>
          <a:p>
            <a:pPr algn="l">
              <a:lnSpc>
                <a:spcPts val="3430"/>
              </a:lnSpc>
            </a:pPr>
            <a:r>
              <a:rPr lang="en-US" sz="2450" i="true">
                <a:solidFill>
                  <a:srgbClr val="FFF352"/>
                </a:solidFill>
                <a:latin typeface="Chau Philomene Italics"/>
                <a:ea typeface="Chau Philomene Italics"/>
                <a:cs typeface="Chau Philomene Italics"/>
                <a:sym typeface="Chau Philomene Italics"/>
              </a:rPr>
              <a:t>"</a:t>
            </a:r>
            <a:r>
              <a:rPr lang="en-US" sz="2450" i="true">
                <a:solidFill>
                  <a:srgbClr val="FFF352"/>
                </a:solidFill>
                <a:latin typeface="Chau Philomene Italics"/>
                <a:ea typeface="Chau Philomene Italics"/>
                <a:cs typeface="Chau Philomene Italics"/>
                <a:sym typeface="Chau Philomene Italics"/>
              </a:rPr>
              <a:t>Innovar para enseñar, enseñar para transformar"</a:t>
            </a:r>
          </a:p>
        </p:txBody>
      </p:sp>
      <p:sp>
        <p:nvSpPr>
          <p:cNvPr name="TextBox 37" id="37"/>
          <p:cNvSpPr txBox="true"/>
          <p:nvPr/>
        </p:nvSpPr>
        <p:spPr>
          <a:xfrm rot="0">
            <a:off x="23223855" y="5639876"/>
            <a:ext cx="6857538" cy="575705"/>
          </a:xfrm>
          <a:prstGeom prst="rect">
            <a:avLst/>
          </a:prstGeom>
        </p:spPr>
        <p:txBody>
          <a:bodyPr anchor="t" rtlCol="false" tIns="0" lIns="0" bIns="0" rIns="0">
            <a:spAutoFit/>
          </a:bodyPr>
          <a:lstStyle/>
          <a:p>
            <a:pPr algn="ctr">
              <a:lnSpc>
                <a:spcPts val="2393"/>
              </a:lnSpc>
            </a:pPr>
            <a:r>
              <a:rPr lang="en-US" sz="1709">
                <a:solidFill>
                  <a:srgbClr val="FFFFFF"/>
                </a:solidFill>
                <a:latin typeface="Chau Philomene"/>
                <a:ea typeface="Chau Philomene"/>
                <a:cs typeface="Chau Philomene"/>
                <a:sym typeface="Chau Philomene"/>
              </a:rPr>
              <a:t>7, 8 y 9 de octubre de 2026  -  Universidad Tecnológica de Pereira</a:t>
            </a:r>
          </a:p>
          <a:p>
            <a:pPr algn="ctr">
              <a:lnSpc>
                <a:spcPts val="2393"/>
              </a:lnSpc>
            </a:pPr>
            <a:r>
              <a:rPr lang="en-US" sz="1709" i="true">
                <a:solidFill>
                  <a:srgbClr val="FEFFFE"/>
                </a:solidFill>
                <a:latin typeface="Chau Philomene Italics"/>
                <a:ea typeface="Chau Philomene Italics"/>
                <a:cs typeface="Chau Philomene Italics"/>
                <a:sym typeface="Chau Philomene Italics"/>
              </a:rPr>
              <a:t>www.13cnefa.com</a:t>
            </a:r>
          </a:p>
        </p:txBody>
      </p:sp>
      <p:sp>
        <p:nvSpPr>
          <p:cNvPr name="Freeform 38" id="38"/>
          <p:cNvSpPr/>
          <p:nvPr/>
        </p:nvSpPr>
        <p:spPr>
          <a:xfrm flipH="false" flipV="false" rot="0">
            <a:off x="23012201" y="-856468"/>
            <a:ext cx="7437951" cy="7437951"/>
          </a:xfrm>
          <a:custGeom>
            <a:avLst/>
            <a:gdLst/>
            <a:ahLst/>
            <a:cxnLst/>
            <a:rect r="r" b="b" t="t" l="l"/>
            <a:pathLst>
              <a:path h="7437951" w="7437951">
                <a:moveTo>
                  <a:pt x="0" y="0"/>
                </a:moveTo>
                <a:lnTo>
                  <a:pt x="7437951" y="0"/>
                </a:lnTo>
                <a:lnTo>
                  <a:pt x="7437951" y="7437951"/>
                </a:lnTo>
                <a:lnTo>
                  <a:pt x="0" y="7437951"/>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sp>
        <p:nvSpPr>
          <p:cNvPr name="TextBox 39" id="39"/>
          <p:cNvSpPr txBox="true"/>
          <p:nvPr/>
        </p:nvSpPr>
        <p:spPr>
          <a:xfrm rot="0">
            <a:off x="762886" y="4699717"/>
            <a:ext cx="20194144" cy="1421130"/>
          </a:xfrm>
          <a:prstGeom prst="rect">
            <a:avLst/>
          </a:prstGeom>
        </p:spPr>
        <p:txBody>
          <a:bodyPr anchor="t" rtlCol="false" tIns="0" lIns="0" bIns="0" rIns="0">
            <a:spAutoFit/>
          </a:bodyPr>
          <a:lstStyle/>
          <a:p>
            <a:pPr algn="l">
              <a:lnSpc>
                <a:spcPts val="3810"/>
              </a:lnSpc>
            </a:pPr>
            <a:r>
              <a:rPr lang="en-US" b="true" sz="3000" spc="159">
                <a:solidFill>
                  <a:srgbClr val="FFFFFF"/>
                </a:solidFill>
                <a:latin typeface="Open Sans Bold"/>
                <a:ea typeface="Open Sans Bold"/>
                <a:cs typeface="Open Sans Bold"/>
                <a:sym typeface="Open Sans Bold"/>
              </a:rPr>
              <a:t>AUTOR 1, CORREO INSTITUCIONAL, FILIACIÓN, ORCID</a:t>
            </a:r>
          </a:p>
          <a:p>
            <a:pPr algn="l">
              <a:lnSpc>
                <a:spcPts val="3810"/>
              </a:lnSpc>
            </a:pPr>
            <a:r>
              <a:rPr lang="en-US" b="true" sz="3000" spc="159">
                <a:solidFill>
                  <a:srgbClr val="FFFFFF"/>
                </a:solidFill>
                <a:latin typeface="Open Sans Bold"/>
                <a:ea typeface="Open Sans Bold"/>
                <a:cs typeface="Open Sans Bold"/>
                <a:sym typeface="Open Sans Bold"/>
              </a:rPr>
              <a:t>AUTOR 2, CORREO INSTITUCIONAL, FILIACIÓN, ORCID</a:t>
            </a:r>
          </a:p>
          <a:p>
            <a:pPr algn="l" marL="0" indent="0" lvl="0">
              <a:lnSpc>
                <a:spcPts val="3810"/>
              </a:lnSpc>
            </a:pPr>
            <a:r>
              <a:rPr lang="en-US" b="true" sz="3000" spc="159">
                <a:solidFill>
                  <a:srgbClr val="FFFFFF"/>
                </a:solidFill>
                <a:latin typeface="Open Sans Bold"/>
                <a:ea typeface="Open Sans Bold"/>
                <a:cs typeface="Open Sans Bold"/>
                <a:sym typeface="Open Sans Bold"/>
              </a:rPr>
              <a:t>AUTOR 3, CORREO INSTITUCIONAL, FILIACIÓN, ORCID</a:t>
            </a:r>
          </a:p>
        </p:txBody>
      </p:sp>
      <p:sp>
        <p:nvSpPr>
          <p:cNvPr name="AutoShape 40" id="40"/>
          <p:cNvSpPr/>
          <p:nvPr/>
        </p:nvSpPr>
        <p:spPr>
          <a:xfrm flipH="true">
            <a:off x="25658417" y="19631081"/>
            <a:ext cx="3154249" cy="52850"/>
          </a:xfrm>
          <a:prstGeom prst="line">
            <a:avLst/>
          </a:prstGeom>
          <a:ln cap="rnd" w="381000">
            <a:solidFill>
              <a:srgbClr val="17A3D4"/>
            </a:solidFill>
            <a:prstDash val="solid"/>
            <a:headEnd type="none" len="sm" w="sm"/>
            <a:tailEnd type="none" len="sm" w="sm"/>
          </a:ln>
        </p:spPr>
      </p:sp>
      <p:sp>
        <p:nvSpPr>
          <p:cNvPr name="AutoShape 41" id="41"/>
          <p:cNvSpPr/>
          <p:nvPr/>
        </p:nvSpPr>
        <p:spPr>
          <a:xfrm flipH="true" flipV="true">
            <a:off x="14030898" y="10368935"/>
            <a:ext cx="0" cy="5179073"/>
          </a:xfrm>
          <a:prstGeom prst="line">
            <a:avLst/>
          </a:prstGeom>
          <a:ln cap="rnd" w="342900">
            <a:solidFill>
              <a:srgbClr val="FFD707"/>
            </a:solidFill>
            <a:prstDash val="solid"/>
            <a:headEnd type="none" len="sm" w="sm"/>
            <a:tailEnd type="none" len="sm" w="sm"/>
          </a:ln>
        </p:spPr>
      </p:sp>
      <p:grpSp>
        <p:nvGrpSpPr>
          <p:cNvPr name="Group 42" id="42"/>
          <p:cNvGrpSpPr/>
          <p:nvPr/>
        </p:nvGrpSpPr>
        <p:grpSpPr>
          <a:xfrm rot="0">
            <a:off x="13993059" y="8842086"/>
            <a:ext cx="15245563" cy="10841844"/>
            <a:chOff x="0" y="0"/>
            <a:chExt cx="1364292" cy="970213"/>
          </a:xfrm>
        </p:grpSpPr>
        <p:sp>
          <p:nvSpPr>
            <p:cNvPr name="Freeform 43" id="43"/>
            <p:cNvSpPr/>
            <p:nvPr/>
          </p:nvSpPr>
          <p:spPr>
            <a:xfrm flipH="false" flipV="false" rot="0">
              <a:off x="0" y="0"/>
              <a:ext cx="1364292" cy="970213"/>
            </a:xfrm>
            <a:custGeom>
              <a:avLst/>
              <a:gdLst/>
              <a:ahLst/>
              <a:cxnLst/>
              <a:rect r="r" b="b" t="t" l="l"/>
              <a:pathLst>
                <a:path h="970213" w="1364292">
                  <a:moveTo>
                    <a:pt x="41133" y="0"/>
                  </a:moveTo>
                  <a:lnTo>
                    <a:pt x="1323159" y="0"/>
                  </a:lnTo>
                  <a:cubicBezTo>
                    <a:pt x="1334068" y="0"/>
                    <a:pt x="1344531" y="4334"/>
                    <a:pt x="1352245" y="12048"/>
                  </a:cubicBezTo>
                  <a:cubicBezTo>
                    <a:pt x="1359959" y="19762"/>
                    <a:pt x="1364292" y="30224"/>
                    <a:pt x="1364292" y="41133"/>
                  </a:cubicBezTo>
                  <a:lnTo>
                    <a:pt x="1364292" y="929080"/>
                  </a:lnTo>
                  <a:cubicBezTo>
                    <a:pt x="1364292" y="939989"/>
                    <a:pt x="1359959" y="950452"/>
                    <a:pt x="1352245" y="958165"/>
                  </a:cubicBezTo>
                  <a:cubicBezTo>
                    <a:pt x="1344531" y="965879"/>
                    <a:pt x="1334068" y="970213"/>
                    <a:pt x="1323159" y="970213"/>
                  </a:cubicBezTo>
                  <a:lnTo>
                    <a:pt x="41133" y="970213"/>
                  </a:lnTo>
                  <a:cubicBezTo>
                    <a:pt x="30224" y="970213"/>
                    <a:pt x="19762" y="965879"/>
                    <a:pt x="12048" y="958165"/>
                  </a:cubicBezTo>
                  <a:cubicBezTo>
                    <a:pt x="4334" y="950452"/>
                    <a:pt x="0" y="939989"/>
                    <a:pt x="0" y="929080"/>
                  </a:cubicBezTo>
                  <a:lnTo>
                    <a:pt x="0" y="41133"/>
                  </a:lnTo>
                  <a:cubicBezTo>
                    <a:pt x="0" y="30224"/>
                    <a:pt x="4334" y="19762"/>
                    <a:pt x="12048" y="12048"/>
                  </a:cubicBezTo>
                  <a:cubicBezTo>
                    <a:pt x="19762" y="4334"/>
                    <a:pt x="30224" y="0"/>
                    <a:pt x="41133" y="0"/>
                  </a:cubicBezTo>
                  <a:close/>
                </a:path>
              </a:pathLst>
            </a:custGeom>
            <a:ln w="85725" cap="rnd">
              <a:solidFill>
                <a:srgbClr val="000000"/>
              </a:solidFill>
              <a:prstDash val="lgDash"/>
              <a:round/>
            </a:ln>
          </p:spPr>
        </p:sp>
        <p:sp>
          <p:nvSpPr>
            <p:cNvPr name="TextBox 44" id="44"/>
            <p:cNvSpPr txBox="true"/>
            <p:nvPr/>
          </p:nvSpPr>
          <p:spPr>
            <a:xfrm>
              <a:off x="0" y="-114300"/>
              <a:ext cx="1364292" cy="1084513"/>
            </a:xfrm>
            <a:prstGeom prst="rect">
              <a:avLst/>
            </a:prstGeom>
          </p:spPr>
          <p:txBody>
            <a:bodyPr anchor="ctr" rtlCol="false" tIns="50800" lIns="50800" bIns="50800" rIns="50800"/>
            <a:lstStyle/>
            <a:p>
              <a:pPr algn="ctr">
                <a:lnSpc>
                  <a:spcPts val="7926"/>
                </a:lnSpc>
              </a:pPr>
            </a:p>
          </p:txBody>
        </p:sp>
      </p:grpSp>
      <p:pic>
        <p:nvPicPr>
          <p:cNvPr name="Picture 45" id="45"/>
          <p:cNvPicPr>
            <a:picLocks noChangeAspect="true"/>
          </p:cNvPicPr>
          <p:nvPr/>
        </p:nvPicPr>
        <p:blipFill>
          <a:blip r:embed="rId19"/>
          <a:stretch>
            <a:fillRect/>
          </a:stretch>
        </p:blipFill>
        <p:spPr>
          <a:xfrm rot="0">
            <a:off x="6500546" y="28577665"/>
            <a:ext cx="6594413" cy="8347366"/>
          </a:xfrm>
          <a:prstGeom prst="rect">
            <a:avLst/>
          </a:prstGeom>
        </p:spPr>
      </p:pic>
      <p:pic>
        <p:nvPicPr>
          <p:cNvPr name="Picture 46" id="46"/>
          <p:cNvPicPr>
            <a:picLocks noChangeAspect="true"/>
          </p:cNvPicPr>
          <p:nvPr/>
        </p:nvPicPr>
        <p:blipFill>
          <a:blip r:embed="rId20"/>
          <a:stretch>
            <a:fillRect/>
          </a:stretch>
        </p:blipFill>
        <p:spPr>
          <a:xfrm rot="0">
            <a:off x="411516" y="28461826"/>
            <a:ext cx="7392460" cy="8472151"/>
          </a:xfrm>
          <a:prstGeom prst="rect">
            <a:avLst/>
          </a:prstGeom>
        </p:spPr>
      </p:pic>
      <p:grpSp>
        <p:nvGrpSpPr>
          <p:cNvPr name="Group 47" id="47"/>
          <p:cNvGrpSpPr/>
          <p:nvPr/>
        </p:nvGrpSpPr>
        <p:grpSpPr>
          <a:xfrm rot="0">
            <a:off x="-2020075" y="7385692"/>
            <a:ext cx="14554738" cy="1568611"/>
            <a:chOff x="0" y="0"/>
            <a:chExt cx="927305" cy="99939"/>
          </a:xfrm>
        </p:grpSpPr>
        <p:sp>
          <p:nvSpPr>
            <p:cNvPr name="Freeform 48" id="48"/>
            <p:cNvSpPr/>
            <p:nvPr/>
          </p:nvSpPr>
          <p:spPr>
            <a:xfrm flipH="false" flipV="false" rot="0">
              <a:off x="0" y="0"/>
              <a:ext cx="927305" cy="99939"/>
            </a:xfrm>
            <a:custGeom>
              <a:avLst/>
              <a:gdLst/>
              <a:ahLst/>
              <a:cxnLst/>
              <a:rect r="r" b="b" t="t" l="l"/>
              <a:pathLst>
                <a:path h="99939" w="927305">
                  <a:moveTo>
                    <a:pt x="49969" y="0"/>
                  </a:moveTo>
                  <a:lnTo>
                    <a:pt x="877335" y="0"/>
                  </a:lnTo>
                  <a:cubicBezTo>
                    <a:pt x="904933" y="0"/>
                    <a:pt x="927305" y="22372"/>
                    <a:pt x="927305" y="49969"/>
                  </a:cubicBezTo>
                  <a:lnTo>
                    <a:pt x="927305" y="49969"/>
                  </a:lnTo>
                  <a:cubicBezTo>
                    <a:pt x="927305" y="63222"/>
                    <a:pt x="922040" y="75932"/>
                    <a:pt x="912669" y="85303"/>
                  </a:cubicBezTo>
                  <a:cubicBezTo>
                    <a:pt x="903298" y="94674"/>
                    <a:pt x="890588" y="99939"/>
                    <a:pt x="877335"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49" id="49"/>
            <p:cNvSpPr txBox="true"/>
            <p:nvPr/>
          </p:nvSpPr>
          <p:spPr>
            <a:xfrm>
              <a:off x="0" y="-76200"/>
              <a:ext cx="927305" cy="176139"/>
            </a:xfrm>
            <a:prstGeom prst="rect">
              <a:avLst/>
            </a:prstGeom>
          </p:spPr>
          <p:txBody>
            <a:bodyPr anchor="ctr" rtlCol="false" tIns="50800" lIns="50800" bIns="50800" rIns="50800"/>
            <a:lstStyle/>
            <a:p>
              <a:pPr algn="ctr">
                <a:lnSpc>
                  <a:spcPts val="5630"/>
                </a:lnSpc>
              </a:pPr>
            </a:p>
          </p:txBody>
        </p:sp>
      </p:grpSp>
      <p:grpSp>
        <p:nvGrpSpPr>
          <p:cNvPr name="Group 50" id="50"/>
          <p:cNvGrpSpPr/>
          <p:nvPr/>
        </p:nvGrpSpPr>
        <p:grpSpPr>
          <a:xfrm rot="-10800000">
            <a:off x="16756084" y="8169998"/>
            <a:ext cx="15013976" cy="1568611"/>
            <a:chOff x="0" y="0"/>
            <a:chExt cx="956564" cy="99939"/>
          </a:xfrm>
        </p:grpSpPr>
        <p:sp>
          <p:nvSpPr>
            <p:cNvPr name="Freeform 51" id="51"/>
            <p:cNvSpPr/>
            <p:nvPr/>
          </p:nvSpPr>
          <p:spPr>
            <a:xfrm flipH="false" flipV="false" rot="0">
              <a:off x="0" y="0"/>
              <a:ext cx="956564" cy="99939"/>
            </a:xfrm>
            <a:custGeom>
              <a:avLst/>
              <a:gdLst/>
              <a:ahLst/>
              <a:cxnLst/>
              <a:rect r="r" b="b" t="t" l="l"/>
              <a:pathLst>
                <a:path h="99939" w="956564">
                  <a:moveTo>
                    <a:pt x="49969" y="0"/>
                  </a:moveTo>
                  <a:lnTo>
                    <a:pt x="906594" y="0"/>
                  </a:lnTo>
                  <a:cubicBezTo>
                    <a:pt x="919847" y="0"/>
                    <a:pt x="932557" y="5265"/>
                    <a:pt x="941928" y="14636"/>
                  </a:cubicBezTo>
                  <a:cubicBezTo>
                    <a:pt x="951299" y="24007"/>
                    <a:pt x="956564" y="36717"/>
                    <a:pt x="956564" y="49969"/>
                  </a:cubicBezTo>
                  <a:lnTo>
                    <a:pt x="956564" y="49969"/>
                  </a:lnTo>
                  <a:cubicBezTo>
                    <a:pt x="956564" y="77567"/>
                    <a:pt x="934192" y="99939"/>
                    <a:pt x="906594"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52" id="52"/>
            <p:cNvSpPr txBox="true"/>
            <p:nvPr/>
          </p:nvSpPr>
          <p:spPr>
            <a:xfrm>
              <a:off x="0" y="-76200"/>
              <a:ext cx="956564" cy="176139"/>
            </a:xfrm>
            <a:prstGeom prst="rect">
              <a:avLst/>
            </a:prstGeom>
          </p:spPr>
          <p:txBody>
            <a:bodyPr anchor="ctr" rtlCol="false" tIns="50800" lIns="50800" bIns="50800" rIns="50800"/>
            <a:lstStyle/>
            <a:p>
              <a:pPr algn="ctr">
                <a:lnSpc>
                  <a:spcPts val="5630"/>
                </a:lnSpc>
              </a:pPr>
            </a:p>
          </p:txBody>
        </p:sp>
      </p:grpSp>
      <p:grpSp>
        <p:nvGrpSpPr>
          <p:cNvPr name="Group 53" id="53"/>
          <p:cNvGrpSpPr/>
          <p:nvPr/>
        </p:nvGrpSpPr>
        <p:grpSpPr>
          <a:xfrm rot="0">
            <a:off x="15958264" y="14514089"/>
            <a:ext cx="1203513" cy="1208279"/>
            <a:chOff x="0" y="0"/>
            <a:chExt cx="988539" cy="992453"/>
          </a:xfrm>
        </p:grpSpPr>
        <p:sp>
          <p:nvSpPr>
            <p:cNvPr name="Freeform 54" id="54"/>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17A3D4"/>
            </a:solidFill>
          </p:spPr>
        </p:sp>
        <p:sp>
          <p:nvSpPr>
            <p:cNvPr name="TextBox 55" id="55"/>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1</a:t>
              </a:r>
            </a:p>
          </p:txBody>
        </p:sp>
      </p:grpSp>
      <p:grpSp>
        <p:nvGrpSpPr>
          <p:cNvPr name="Group 56" id="56"/>
          <p:cNvGrpSpPr/>
          <p:nvPr/>
        </p:nvGrpSpPr>
        <p:grpSpPr>
          <a:xfrm rot="0">
            <a:off x="21008298" y="14514089"/>
            <a:ext cx="1203513" cy="1208279"/>
            <a:chOff x="0" y="0"/>
            <a:chExt cx="988539" cy="992453"/>
          </a:xfrm>
        </p:grpSpPr>
        <p:sp>
          <p:nvSpPr>
            <p:cNvPr name="Freeform 57" id="57"/>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FFD707"/>
            </a:solidFill>
          </p:spPr>
        </p:sp>
        <p:sp>
          <p:nvSpPr>
            <p:cNvPr name="TextBox 58" id="58"/>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2</a:t>
              </a:r>
            </a:p>
          </p:txBody>
        </p:sp>
      </p:grpSp>
      <p:grpSp>
        <p:nvGrpSpPr>
          <p:cNvPr name="Group 59" id="59"/>
          <p:cNvGrpSpPr/>
          <p:nvPr/>
        </p:nvGrpSpPr>
        <p:grpSpPr>
          <a:xfrm rot="0">
            <a:off x="26025904" y="14503208"/>
            <a:ext cx="1203513" cy="1208279"/>
            <a:chOff x="0" y="0"/>
            <a:chExt cx="988539" cy="992453"/>
          </a:xfrm>
        </p:grpSpPr>
        <p:sp>
          <p:nvSpPr>
            <p:cNvPr name="Freeform 60" id="60"/>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0983AD"/>
            </a:solidFill>
          </p:spPr>
        </p:sp>
        <p:sp>
          <p:nvSpPr>
            <p:cNvPr name="TextBox 61" id="61"/>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3</a:t>
              </a:r>
            </a:p>
          </p:txBody>
        </p:sp>
      </p:grpSp>
      <p:grpSp>
        <p:nvGrpSpPr>
          <p:cNvPr name="Group 62" id="62"/>
          <p:cNvGrpSpPr/>
          <p:nvPr/>
        </p:nvGrpSpPr>
        <p:grpSpPr>
          <a:xfrm rot="0">
            <a:off x="-2020075" y="18811931"/>
            <a:ext cx="14075011" cy="1568611"/>
            <a:chOff x="0" y="0"/>
            <a:chExt cx="896741" cy="99939"/>
          </a:xfrm>
        </p:grpSpPr>
        <p:sp>
          <p:nvSpPr>
            <p:cNvPr name="Freeform 63" id="63"/>
            <p:cNvSpPr/>
            <p:nvPr/>
          </p:nvSpPr>
          <p:spPr>
            <a:xfrm flipH="false" flipV="false" rot="0">
              <a:off x="0" y="0"/>
              <a:ext cx="896741" cy="99939"/>
            </a:xfrm>
            <a:custGeom>
              <a:avLst/>
              <a:gdLst/>
              <a:ahLst/>
              <a:cxnLst/>
              <a:rect r="r" b="b" t="t" l="l"/>
              <a:pathLst>
                <a:path h="99939" w="896741">
                  <a:moveTo>
                    <a:pt x="49969" y="0"/>
                  </a:moveTo>
                  <a:lnTo>
                    <a:pt x="846771" y="0"/>
                  </a:lnTo>
                  <a:cubicBezTo>
                    <a:pt x="874369" y="0"/>
                    <a:pt x="896741" y="22372"/>
                    <a:pt x="896741" y="49969"/>
                  </a:cubicBezTo>
                  <a:lnTo>
                    <a:pt x="896741" y="49969"/>
                  </a:lnTo>
                  <a:cubicBezTo>
                    <a:pt x="896741" y="63222"/>
                    <a:pt x="891476" y="75932"/>
                    <a:pt x="882105" y="85303"/>
                  </a:cubicBezTo>
                  <a:cubicBezTo>
                    <a:pt x="872734" y="94674"/>
                    <a:pt x="860024" y="99939"/>
                    <a:pt x="846771"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64" id="64"/>
            <p:cNvSpPr txBox="true"/>
            <p:nvPr/>
          </p:nvSpPr>
          <p:spPr>
            <a:xfrm>
              <a:off x="0" y="-76200"/>
              <a:ext cx="896741" cy="176139"/>
            </a:xfrm>
            <a:prstGeom prst="rect">
              <a:avLst/>
            </a:prstGeom>
          </p:spPr>
          <p:txBody>
            <a:bodyPr anchor="ctr" rtlCol="false" tIns="50800" lIns="50800" bIns="50800" rIns="50800"/>
            <a:lstStyle/>
            <a:p>
              <a:pPr algn="ctr">
                <a:lnSpc>
                  <a:spcPts val="5630"/>
                </a:lnSpc>
              </a:pPr>
            </a:p>
          </p:txBody>
        </p:sp>
      </p:grpSp>
      <p:grpSp>
        <p:nvGrpSpPr>
          <p:cNvPr name="Group 65" id="65"/>
          <p:cNvGrpSpPr/>
          <p:nvPr/>
        </p:nvGrpSpPr>
        <p:grpSpPr>
          <a:xfrm rot="-10800000">
            <a:off x="17014710" y="20684028"/>
            <a:ext cx="14932007" cy="1568611"/>
            <a:chOff x="0" y="0"/>
            <a:chExt cx="951341" cy="99939"/>
          </a:xfrm>
        </p:grpSpPr>
        <p:sp>
          <p:nvSpPr>
            <p:cNvPr name="Freeform 66" id="66"/>
            <p:cNvSpPr/>
            <p:nvPr/>
          </p:nvSpPr>
          <p:spPr>
            <a:xfrm flipH="false" flipV="false" rot="0">
              <a:off x="0" y="0"/>
              <a:ext cx="951341" cy="99939"/>
            </a:xfrm>
            <a:custGeom>
              <a:avLst/>
              <a:gdLst/>
              <a:ahLst/>
              <a:cxnLst/>
              <a:rect r="r" b="b" t="t" l="l"/>
              <a:pathLst>
                <a:path h="99939" w="951341">
                  <a:moveTo>
                    <a:pt x="49969" y="0"/>
                  </a:moveTo>
                  <a:lnTo>
                    <a:pt x="901372" y="0"/>
                  </a:lnTo>
                  <a:cubicBezTo>
                    <a:pt x="928969" y="0"/>
                    <a:pt x="951341" y="22372"/>
                    <a:pt x="951341" y="49969"/>
                  </a:cubicBezTo>
                  <a:lnTo>
                    <a:pt x="951341" y="49969"/>
                  </a:lnTo>
                  <a:cubicBezTo>
                    <a:pt x="951341" y="63222"/>
                    <a:pt x="946077" y="75932"/>
                    <a:pt x="936706" y="85303"/>
                  </a:cubicBezTo>
                  <a:cubicBezTo>
                    <a:pt x="927334" y="94674"/>
                    <a:pt x="914625" y="99939"/>
                    <a:pt x="901372"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67" id="67"/>
            <p:cNvSpPr txBox="true"/>
            <p:nvPr/>
          </p:nvSpPr>
          <p:spPr>
            <a:xfrm>
              <a:off x="0" y="-76200"/>
              <a:ext cx="951341" cy="176139"/>
            </a:xfrm>
            <a:prstGeom prst="rect">
              <a:avLst/>
            </a:prstGeom>
          </p:spPr>
          <p:txBody>
            <a:bodyPr anchor="ctr" rtlCol="false" tIns="50800" lIns="50800" bIns="50800" rIns="50800"/>
            <a:lstStyle/>
            <a:p>
              <a:pPr algn="ctr">
                <a:lnSpc>
                  <a:spcPts val="5630"/>
                </a:lnSpc>
              </a:pPr>
            </a:p>
          </p:txBody>
        </p:sp>
      </p:grpSp>
      <p:grpSp>
        <p:nvGrpSpPr>
          <p:cNvPr name="Group 68" id="68"/>
          <p:cNvGrpSpPr/>
          <p:nvPr/>
        </p:nvGrpSpPr>
        <p:grpSpPr>
          <a:xfrm rot="-10800000">
            <a:off x="21388864" y="37512690"/>
            <a:ext cx="10477592" cy="793775"/>
            <a:chOff x="0" y="0"/>
            <a:chExt cx="667544" cy="50573"/>
          </a:xfrm>
        </p:grpSpPr>
        <p:sp>
          <p:nvSpPr>
            <p:cNvPr name="Freeform 69" id="69"/>
            <p:cNvSpPr/>
            <p:nvPr/>
          </p:nvSpPr>
          <p:spPr>
            <a:xfrm flipH="false" flipV="false" rot="0">
              <a:off x="0" y="0"/>
              <a:ext cx="667544" cy="50573"/>
            </a:xfrm>
            <a:custGeom>
              <a:avLst/>
              <a:gdLst/>
              <a:ahLst/>
              <a:cxnLst/>
              <a:rect r="r" b="b" t="t" l="l"/>
              <a:pathLst>
                <a:path h="50573" w="667544">
                  <a:moveTo>
                    <a:pt x="25286" y="0"/>
                  </a:moveTo>
                  <a:lnTo>
                    <a:pt x="642257" y="0"/>
                  </a:lnTo>
                  <a:cubicBezTo>
                    <a:pt x="656222" y="0"/>
                    <a:pt x="667544" y="11321"/>
                    <a:pt x="667544" y="25286"/>
                  </a:cubicBezTo>
                  <a:lnTo>
                    <a:pt x="667544" y="25286"/>
                  </a:lnTo>
                  <a:cubicBezTo>
                    <a:pt x="667544" y="31993"/>
                    <a:pt x="664879" y="38424"/>
                    <a:pt x="660137" y="43166"/>
                  </a:cubicBezTo>
                  <a:cubicBezTo>
                    <a:pt x="655395" y="47909"/>
                    <a:pt x="648964" y="50573"/>
                    <a:pt x="642257" y="50573"/>
                  </a:cubicBezTo>
                  <a:lnTo>
                    <a:pt x="25286" y="50573"/>
                  </a:lnTo>
                  <a:cubicBezTo>
                    <a:pt x="11321" y="50573"/>
                    <a:pt x="0" y="39252"/>
                    <a:pt x="0" y="25286"/>
                  </a:cubicBezTo>
                  <a:lnTo>
                    <a:pt x="0" y="25286"/>
                  </a:lnTo>
                  <a:cubicBezTo>
                    <a:pt x="0" y="11321"/>
                    <a:pt x="11321" y="0"/>
                    <a:pt x="25286" y="0"/>
                  </a:cubicBezTo>
                  <a:close/>
                </a:path>
              </a:pathLst>
            </a:custGeom>
            <a:solidFill>
              <a:srgbClr val="0983AD"/>
            </a:solidFill>
          </p:spPr>
        </p:sp>
        <p:sp>
          <p:nvSpPr>
            <p:cNvPr name="TextBox 70" id="70"/>
            <p:cNvSpPr txBox="true"/>
            <p:nvPr/>
          </p:nvSpPr>
          <p:spPr>
            <a:xfrm>
              <a:off x="0" y="-76200"/>
              <a:ext cx="667544" cy="126773"/>
            </a:xfrm>
            <a:prstGeom prst="rect">
              <a:avLst/>
            </a:prstGeom>
          </p:spPr>
          <p:txBody>
            <a:bodyPr anchor="ctr" rtlCol="false" tIns="50800" lIns="50800" bIns="50800" rIns="50800"/>
            <a:lstStyle/>
            <a:p>
              <a:pPr algn="ctr">
                <a:lnSpc>
                  <a:spcPts val="5630"/>
                </a:lnSpc>
              </a:pPr>
            </a:p>
          </p:txBody>
        </p:sp>
      </p:grpSp>
      <p:graphicFrame>
        <p:nvGraphicFramePr>
          <p:cNvPr name="Table 71" id="71"/>
          <p:cNvGraphicFramePr>
            <a:graphicFrameLocks noGrp="true"/>
          </p:cNvGraphicFramePr>
          <p:nvPr/>
        </p:nvGraphicFramePr>
        <p:xfrm>
          <a:off x="14130946" y="27483842"/>
          <a:ext cx="14969790" cy="6111416"/>
        </p:xfrm>
        <a:graphic>
          <a:graphicData uri="http://schemas.openxmlformats.org/drawingml/2006/table">
            <a:tbl>
              <a:tblPr/>
              <a:tblGrid>
                <a:gridCol w="4989930"/>
                <a:gridCol w="4989930"/>
                <a:gridCol w="4989930"/>
              </a:tblGrid>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bl>
          </a:graphicData>
        </a:graphic>
      </p:graphicFrame>
      <p:sp>
        <p:nvSpPr>
          <p:cNvPr name="TextBox 72" id="72"/>
          <p:cNvSpPr txBox="true"/>
          <p:nvPr/>
        </p:nvSpPr>
        <p:spPr>
          <a:xfrm rot="0">
            <a:off x="1172268" y="10040153"/>
            <a:ext cx="10934580" cy="6374130"/>
          </a:xfrm>
          <a:prstGeom prst="rect">
            <a:avLst/>
          </a:prstGeom>
        </p:spPr>
        <p:txBody>
          <a:bodyPr anchor="t" rtlCol="false" tIns="0" lIns="0" bIns="0" rIns="0">
            <a:spAutoFit/>
          </a:bodyPr>
          <a:lstStyle/>
          <a:p>
            <a:pPr algn="just">
              <a:lnSpc>
                <a:spcPts val="4620"/>
              </a:lnSpc>
              <a:spcBef>
                <a:spcPct val="0"/>
              </a:spcBef>
            </a:pPr>
            <a:r>
              <a:rPr lang="en-US" sz="33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a:p>
            <a:pPr algn="just">
              <a:lnSpc>
                <a:spcPts val="4620"/>
              </a:lnSpc>
              <a:spcBef>
                <a:spcPct val="0"/>
              </a:spcBef>
            </a:pPr>
          </a:p>
          <a:p>
            <a:pPr algn="just">
              <a:lnSpc>
                <a:spcPts val="4620"/>
              </a:lnSpc>
              <a:spcBef>
                <a:spcPct val="0"/>
              </a:spcBef>
            </a:pPr>
            <a:r>
              <a:rPr lang="en-US" sz="3300">
                <a:solidFill>
                  <a:srgbClr val="040000"/>
                </a:solidFill>
                <a:latin typeface="Open Sans"/>
                <a:ea typeface="Open Sans"/>
                <a:cs typeface="Open Sans"/>
                <a:sym typeface="Open Sans"/>
              </a:rPr>
              <a:t>Aliquam condimentum lectus tristique, vehicula lectus eu, viverra diam. Nam congue diam non leo varius, vitae semper arcu Lorem ipsum dolor sit amet, consectetur adipiscing elit. Duis at vestibulum ante. Nam id aliquet augue, et convallis quam. Nulla mauris odio, sagittis a lectus nec, imperdiet dignissim nunc. </a:t>
            </a:r>
          </a:p>
        </p:txBody>
      </p:sp>
      <p:sp>
        <p:nvSpPr>
          <p:cNvPr name="TextBox 73" id="73"/>
          <p:cNvSpPr txBox="true"/>
          <p:nvPr/>
        </p:nvSpPr>
        <p:spPr>
          <a:xfrm rot="0">
            <a:off x="1172268" y="21133017"/>
            <a:ext cx="10934580" cy="346907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a:t>
            </a:r>
          </a:p>
        </p:txBody>
      </p:sp>
      <p:sp>
        <p:nvSpPr>
          <p:cNvPr name="TextBox 74" id="74"/>
          <p:cNvSpPr txBox="true"/>
          <p:nvPr/>
        </p:nvSpPr>
        <p:spPr>
          <a:xfrm rot="0">
            <a:off x="1172268" y="25176815"/>
            <a:ext cx="10934580" cy="230702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75" id="75"/>
          <p:cNvSpPr txBox="true"/>
          <p:nvPr/>
        </p:nvSpPr>
        <p:spPr>
          <a:xfrm rot="0">
            <a:off x="14571079" y="10302260"/>
            <a:ext cx="14133692"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76" id="76"/>
          <p:cNvSpPr txBox="true"/>
          <p:nvPr/>
        </p:nvSpPr>
        <p:spPr>
          <a:xfrm rot="0">
            <a:off x="13993059" y="22671740"/>
            <a:ext cx="14802395" cy="40501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77" id="77"/>
          <p:cNvSpPr txBox="true"/>
          <p:nvPr/>
        </p:nvSpPr>
        <p:spPr>
          <a:xfrm rot="0">
            <a:off x="1117877" y="7510448"/>
            <a:ext cx="5374232" cy="1175444"/>
          </a:xfrm>
          <a:prstGeom prst="rect">
            <a:avLst/>
          </a:prstGeom>
        </p:spPr>
        <p:txBody>
          <a:bodyPr anchor="t" rtlCol="false" tIns="0" lIns="0" bIns="0" rIns="0">
            <a:spAutoFit/>
          </a:bodyPr>
          <a:lstStyle/>
          <a:p>
            <a:pPr algn="l" marL="0" indent="0" lvl="0">
              <a:lnSpc>
                <a:spcPts val="9550"/>
              </a:lnSpc>
            </a:pPr>
            <a:r>
              <a:rPr lang="en-US" b="true" sz="6822">
                <a:solidFill>
                  <a:srgbClr val="000000"/>
                </a:solidFill>
                <a:latin typeface="Open Sans Ultra-Bold"/>
                <a:ea typeface="Open Sans Ultra-Bold"/>
                <a:cs typeface="Open Sans Ultra-Bold"/>
                <a:sym typeface="Open Sans Ultra-Bold"/>
              </a:rPr>
              <a:t>RESUMEN</a:t>
            </a:r>
          </a:p>
        </p:txBody>
      </p:sp>
      <p:sp>
        <p:nvSpPr>
          <p:cNvPr name="TextBox 78" id="78"/>
          <p:cNvSpPr txBox="true"/>
          <p:nvPr/>
        </p:nvSpPr>
        <p:spPr>
          <a:xfrm rot="0">
            <a:off x="17524409" y="8379781"/>
            <a:ext cx="9374805" cy="1091895"/>
          </a:xfrm>
          <a:prstGeom prst="rect">
            <a:avLst/>
          </a:prstGeom>
        </p:spPr>
        <p:txBody>
          <a:bodyPr anchor="t" rtlCol="false" tIns="0" lIns="0" bIns="0" rIns="0">
            <a:spAutoFit/>
          </a:bodyPr>
          <a:lstStyle/>
          <a:p>
            <a:pPr algn="l">
              <a:lnSpc>
                <a:spcPts val="8661"/>
              </a:lnSpc>
            </a:pPr>
            <a:r>
              <a:rPr lang="en-US" b="true" sz="6819">
                <a:solidFill>
                  <a:srgbClr val="FEFFFE"/>
                </a:solidFill>
                <a:latin typeface="Open Sans Ultra-Bold"/>
                <a:ea typeface="Open Sans Ultra-Bold"/>
                <a:cs typeface="Open Sans Ultra-Bold"/>
                <a:sym typeface="Open Sans Ultra-Bold"/>
              </a:rPr>
              <a:t>OBJETIVO GENERAL</a:t>
            </a:r>
          </a:p>
        </p:txBody>
      </p:sp>
      <p:sp>
        <p:nvSpPr>
          <p:cNvPr name="TextBox 79" id="79"/>
          <p:cNvSpPr txBox="true"/>
          <p:nvPr/>
        </p:nvSpPr>
        <p:spPr>
          <a:xfrm rot="0">
            <a:off x="16838053" y="12673422"/>
            <a:ext cx="9707638" cy="1032697"/>
          </a:xfrm>
          <a:prstGeom prst="rect">
            <a:avLst/>
          </a:prstGeom>
        </p:spPr>
        <p:txBody>
          <a:bodyPr anchor="t" rtlCol="false" tIns="0" lIns="0" bIns="0" rIns="0">
            <a:spAutoFit/>
          </a:bodyPr>
          <a:lstStyle/>
          <a:p>
            <a:pPr algn="ctr" marL="0" indent="0" lvl="0">
              <a:lnSpc>
                <a:spcPts val="8352"/>
              </a:lnSpc>
            </a:pPr>
            <a:r>
              <a:rPr lang="en-US" b="true" sz="6576" spc="-203">
                <a:solidFill>
                  <a:srgbClr val="17A3D4"/>
                </a:solidFill>
                <a:latin typeface="Open Sans Ultra-Bold"/>
                <a:ea typeface="Open Sans Ultra-Bold"/>
                <a:cs typeface="Open Sans Ultra-Bold"/>
                <a:sym typeface="Open Sans Ultra-Bold"/>
              </a:rPr>
              <a:t>OBJETIVOS ESPECÍFICOS</a:t>
            </a:r>
          </a:p>
        </p:txBody>
      </p:sp>
      <p:sp>
        <p:nvSpPr>
          <p:cNvPr name="TextBox 80" id="80"/>
          <p:cNvSpPr txBox="true"/>
          <p:nvPr/>
        </p:nvSpPr>
        <p:spPr>
          <a:xfrm rot="0">
            <a:off x="14571079"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1" id="81"/>
          <p:cNvSpPr txBox="true"/>
          <p:nvPr/>
        </p:nvSpPr>
        <p:spPr>
          <a:xfrm rot="0">
            <a:off x="19506867"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2" id="82"/>
          <p:cNvSpPr txBox="true"/>
          <p:nvPr/>
        </p:nvSpPr>
        <p:spPr>
          <a:xfrm rot="0">
            <a:off x="24442656"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3" id="83"/>
          <p:cNvSpPr txBox="true"/>
          <p:nvPr/>
        </p:nvSpPr>
        <p:spPr>
          <a:xfrm rot="0">
            <a:off x="1117877" y="18936687"/>
            <a:ext cx="6811319" cy="1175444"/>
          </a:xfrm>
          <a:prstGeom prst="rect">
            <a:avLst/>
          </a:prstGeom>
        </p:spPr>
        <p:txBody>
          <a:bodyPr anchor="t" rtlCol="false" tIns="0" lIns="0" bIns="0" rIns="0">
            <a:spAutoFit/>
          </a:bodyPr>
          <a:lstStyle/>
          <a:p>
            <a:pPr algn="l" marL="0" indent="0" lvl="0">
              <a:lnSpc>
                <a:spcPts val="9550"/>
              </a:lnSpc>
            </a:pPr>
            <a:r>
              <a:rPr lang="en-US" b="true" sz="6822">
                <a:solidFill>
                  <a:srgbClr val="FEFFFE"/>
                </a:solidFill>
                <a:latin typeface="Open Sans Ultra-Bold"/>
                <a:ea typeface="Open Sans Ultra-Bold"/>
                <a:cs typeface="Open Sans Ultra-Bold"/>
                <a:sym typeface="Open Sans Ultra-Bold"/>
              </a:rPr>
              <a:t>METODOLOGÍA</a:t>
            </a:r>
          </a:p>
        </p:txBody>
      </p:sp>
      <p:sp>
        <p:nvSpPr>
          <p:cNvPr name="TextBox 84" id="84"/>
          <p:cNvSpPr txBox="true"/>
          <p:nvPr/>
        </p:nvSpPr>
        <p:spPr>
          <a:xfrm rot="0">
            <a:off x="18341845" y="20880905"/>
            <a:ext cx="9374805" cy="1091895"/>
          </a:xfrm>
          <a:prstGeom prst="rect">
            <a:avLst/>
          </a:prstGeom>
        </p:spPr>
        <p:txBody>
          <a:bodyPr anchor="t" rtlCol="false" tIns="0" lIns="0" bIns="0" rIns="0">
            <a:spAutoFit/>
          </a:bodyPr>
          <a:lstStyle/>
          <a:p>
            <a:pPr algn="l">
              <a:lnSpc>
                <a:spcPts val="8661"/>
              </a:lnSpc>
            </a:pPr>
            <a:r>
              <a:rPr lang="en-US" b="true" sz="6819">
                <a:solidFill>
                  <a:srgbClr val="000000"/>
                </a:solidFill>
                <a:latin typeface="Open Sans Ultra-Bold"/>
                <a:ea typeface="Open Sans Ultra-Bold"/>
                <a:cs typeface="Open Sans Ultra-Bold"/>
                <a:sym typeface="Open Sans Ultra-Bold"/>
              </a:rPr>
              <a:t>RESULTADOS</a:t>
            </a:r>
          </a:p>
        </p:txBody>
      </p:sp>
      <p:sp>
        <p:nvSpPr>
          <p:cNvPr name="TextBox 85" id="85"/>
          <p:cNvSpPr txBox="true"/>
          <p:nvPr/>
        </p:nvSpPr>
        <p:spPr>
          <a:xfrm rot="0">
            <a:off x="22066157" y="37665738"/>
            <a:ext cx="9374805" cy="468630"/>
          </a:xfrm>
          <a:prstGeom prst="rect">
            <a:avLst/>
          </a:prstGeom>
        </p:spPr>
        <p:txBody>
          <a:bodyPr anchor="t" rtlCol="false" tIns="0" lIns="0" bIns="0" rIns="0">
            <a:spAutoFit/>
          </a:bodyPr>
          <a:lstStyle/>
          <a:p>
            <a:pPr algn="l">
              <a:lnSpc>
                <a:spcPts val="3810"/>
              </a:lnSpc>
            </a:pPr>
            <a:r>
              <a:rPr lang="en-US" b="true" sz="3000">
                <a:solidFill>
                  <a:srgbClr val="FEFFFE"/>
                </a:solidFill>
                <a:latin typeface="Open Sans Ultra-Bold"/>
                <a:ea typeface="Open Sans Ultra-Bold"/>
                <a:cs typeface="Open Sans Ultra-Bold"/>
                <a:sym typeface="Open Sans Ultra-Bold"/>
              </a:rPr>
              <a:t>REFERENCIAS</a:t>
            </a:r>
          </a:p>
        </p:txBody>
      </p:sp>
      <p:sp>
        <p:nvSpPr>
          <p:cNvPr name="TextBox 86" id="86"/>
          <p:cNvSpPr txBox="true"/>
          <p:nvPr/>
        </p:nvSpPr>
        <p:spPr>
          <a:xfrm rot="0">
            <a:off x="14242892" y="38649365"/>
            <a:ext cx="14819606" cy="1406525"/>
          </a:xfrm>
          <a:prstGeom prst="rect">
            <a:avLst/>
          </a:prstGeom>
        </p:spPr>
        <p:txBody>
          <a:bodyPr anchor="t" rtlCol="false" tIns="0" lIns="0" bIns="0" rIns="0">
            <a:spAutoFit/>
          </a:bodyPr>
          <a:lstStyle/>
          <a:p>
            <a:pPr algn="just">
              <a:lnSpc>
                <a:spcPts val="2800"/>
              </a:lnSpc>
              <a:spcBef>
                <a:spcPct val="0"/>
              </a:spcBef>
            </a:pPr>
            <a:r>
              <a:rPr lang="en-US" sz="20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87" id="87"/>
          <p:cNvSpPr txBox="true"/>
          <p:nvPr/>
        </p:nvSpPr>
        <p:spPr>
          <a:xfrm rot="0">
            <a:off x="14030898" y="35224713"/>
            <a:ext cx="14802395"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88" id="88"/>
          <p:cNvSpPr txBox="true"/>
          <p:nvPr/>
        </p:nvSpPr>
        <p:spPr>
          <a:xfrm rot="0">
            <a:off x="1275312" y="36577263"/>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Figura 1: Descripción de la figura </a:t>
            </a:r>
          </a:p>
        </p:txBody>
      </p:sp>
      <p:sp>
        <p:nvSpPr>
          <p:cNvPr name="TextBox 89" id="89"/>
          <p:cNvSpPr txBox="true"/>
          <p:nvPr/>
        </p:nvSpPr>
        <p:spPr>
          <a:xfrm rot="0">
            <a:off x="15541008" y="34014358"/>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Tabla 1: Descripción de la tabla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276000" cy="42804000"/>
          </a:xfrm>
          <a:custGeom>
            <a:avLst/>
            <a:gdLst/>
            <a:ahLst/>
            <a:cxnLst/>
            <a:rect r="r" b="b" t="t" l="l"/>
            <a:pathLst>
              <a:path h="42804000" w="30276000">
                <a:moveTo>
                  <a:pt x="0" y="0"/>
                </a:moveTo>
                <a:lnTo>
                  <a:pt x="30276000" y="0"/>
                </a:lnTo>
                <a:lnTo>
                  <a:pt x="30276000" y="42804000"/>
                </a:lnTo>
                <a:lnTo>
                  <a:pt x="0" y="42804000"/>
                </a:lnTo>
                <a:lnTo>
                  <a:pt x="0" y="0"/>
                </a:lnTo>
                <a:close/>
              </a:path>
            </a:pathLst>
          </a:custGeom>
          <a:blipFill>
            <a:blip r:embed="rId2"/>
            <a:stretch>
              <a:fillRect l="-95281" t="0" r="-17167" b="-534"/>
            </a:stretch>
          </a:blipFill>
        </p:spPr>
      </p:sp>
      <p:sp>
        <p:nvSpPr>
          <p:cNvPr name="Freeform 3" id="3"/>
          <p:cNvSpPr/>
          <p:nvPr/>
        </p:nvSpPr>
        <p:spPr>
          <a:xfrm flipH="false" flipV="false" rot="0">
            <a:off x="79034" y="0"/>
            <a:ext cx="21972800" cy="21972800"/>
          </a:xfrm>
          <a:custGeom>
            <a:avLst/>
            <a:gdLst/>
            <a:ahLst/>
            <a:cxnLst/>
            <a:rect r="r" b="b" t="t" l="l"/>
            <a:pathLst>
              <a:path h="21972800" w="21972800">
                <a:moveTo>
                  <a:pt x="0" y="0"/>
                </a:moveTo>
                <a:lnTo>
                  <a:pt x="21972800" y="0"/>
                </a:lnTo>
                <a:lnTo>
                  <a:pt x="21972800" y="21972800"/>
                </a:lnTo>
                <a:lnTo>
                  <a:pt x="0" y="21972800"/>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0"/>
            <a:ext cx="30256788" cy="4352372"/>
            <a:chOff x="0" y="0"/>
            <a:chExt cx="2708281" cy="389580"/>
          </a:xfrm>
        </p:grpSpPr>
        <p:sp>
          <p:nvSpPr>
            <p:cNvPr name="Freeform 5" id="5"/>
            <p:cNvSpPr/>
            <p:nvPr/>
          </p:nvSpPr>
          <p:spPr>
            <a:xfrm flipH="false" flipV="false" rot="0">
              <a:off x="0" y="0"/>
              <a:ext cx="2708281" cy="389580"/>
            </a:xfrm>
            <a:custGeom>
              <a:avLst/>
              <a:gdLst/>
              <a:ahLst/>
              <a:cxnLst/>
              <a:rect r="r" b="b" t="t" l="l"/>
              <a:pathLst>
                <a:path h="389580" w="2708281">
                  <a:moveTo>
                    <a:pt x="0" y="0"/>
                  </a:moveTo>
                  <a:lnTo>
                    <a:pt x="2708281" y="0"/>
                  </a:lnTo>
                  <a:lnTo>
                    <a:pt x="2708281" y="389580"/>
                  </a:lnTo>
                  <a:lnTo>
                    <a:pt x="0" y="389580"/>
                  </a:lnTo>
                  <a:close/>
                </a:path>
              </a:pathLst>
            </a:custGeom>
            <a:gradFill rotWithShape="true">
              <a:gsLst>
                <a:gs pos="0">
                  <a:srgbClr val="084E66">
                    <a:alpha val="100000"/>
                  </a:srgbClr>
                </a:gs>
                <a:gs pos="50000">
                  <a:srgbClr val="02161E">
                    <a:alpha val="100000"/>
                  </a:srgbClr>
                </a:gs>
                <a:gs pos="100000">
                  <a:srgbClr val="000000">
                    <a:alpha val="100000"/>
                  </a:srgbClr>
                </a:gs>
              </a:gsLst>
              <a:lin ang="0"/>
            </a:gradFill>
          </p:spPr>
        </p:sp>
        <p:sp>
          <p:nvSpPr>
            <p:cNvPr name="TextBox 6" id="6"/>
            <p:cNvSpPr txBox="true"/>
            <p:nvPr/>
          </p:nvSpPr>
          <p:spPr>
            <a:xfrm>
              <a:off x="0" y="-114300"/>
              <a:ext cx="2708281" cy="503880"/>
            </a:xfrm>
            <a:prstGeom prst="rect">
              <a:avLst/>
            </a:prstGeom>
          </p:spPr>
          <p:txBody>
            <a:bodyPr anchor="ctr" rtlCol="false" tIns="143812" lIns="143812" bIns="143812" rIns="143812"/>
            <a:lstStyle/>
            <a:p>
              <a:pPr algn="ctr">
                <a:lnSpc>
                  <a:spcPts val="7926"/>
                </a:lnSpc>
                <a:spcBef>
                  <a:spcPct val="0"/>
                </a:spcBef>
              </a:pPr>
            </a:p>
          </p:txBody>
        </p:sp>
      </p:grpSp>
      <p:sp>
        <p:nvSpPr>
          <p:cNvPr name="Freeform 7" id="7"/>
          <p:cNvSpPr/>
          <p:nvPr/>
        </p:nvSpPr>
        <p:spPr>
          <a:xfrm flipH="false" flipV="false" rot="0">
            <a:off x="-24688" y="-107283"/>
            <a:ext cx="23064265" cy="6673825"/>
          </a:xfrm>
          <a:custGeom>
            <a:avLst/>
            <a:gdLst/>
            <a:ahLst/>
            <a:cxnLst/>
            <a:rect r="r" b="b" t="t" l="l"/>
            <a:pathLst>
              <a:path h="6673825" w="23064265">
                <a:moveTo>
                  <a:pt x="0" y="0"/>
                </a:moveTo>
                <a:lnTo>
                  <a:pt x="23064265" y="0"/>
                </a:lnTo>
                <a:lnTo>
                  <a:pt x="23064265" y="6673825"/>
                </a:lnTo>
                <a:lnTo>
                  <a:pt x="0" y="6673825"/>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263555" r="-5197" b="0"/>
            </a:stretch>
          </a:blipFill>
        </p:spPr>
      </p:sp>
      <p:grpSp>
        <p:nvGrpSpPr>
          <p:cNvPr name="Group 8" id="8"/>
          <p:cNvGrpSpPr/>
          <p:nvPr/>
        </p:nvGrpSpPr>
        <p:grpSpPr>
          <a:xfrm rot="0">
            <a:off x="16163084" y="-319708"/>
            <a:ext cx="7713793" cy="6620288"/>
            <a:chOff x="0" y="0"/>
            <a:chExt cx="10285057" cy="8827050"/>
          </a:xfrm>
        </p:grpSpPr>
        <p:sp>
          <p:nvSpPr>
            <p:cNvPr name="Freeform 9" id="9"/>
            <p:cNvSpPr/>
            <p:nvPr/>
          </p:nvSpPr>
          <p:spPr>
            <a:xfrm flipH="false" flipV="false" rot="0">
              <a:off x="6097724" y="0"/>
              <a:ext cx="4187333" cy="8641911"/>
            </a:xfrm>
            <a:custGeom>
              <a:avLst/>
              <a:gdLst/>
              <a:ahLst/>
              <a:cxnLst/>
              <a:rect r="r" b="b" t="t" l="l"/>
              <a:pathLst>
                <a:path h="8641911" w="4187333">
                  <a:moveTo>
                    <a:pt x="0" y="0"/>
                  </a:moveTo>
                  <a:lnTo>
                    <a:pt x="4187333" y="0"/>
                  </a:lnTo>
                  <a:lnTo>
                    <a:pt x="4187333" y="8641911"/>
                  </a:lnTo>
                  <a:lnTo>
                    <a:pt x="0" y="8641911"/>
                  </a:lnTo>
                  <a:lnTo>
                    <a:pt x="0" y="0"/>
                  </a:lnTo>
                  <a:close/>
                </a:path>
              </a:pathLst>
            </a:custGeom>
            <a:blipFill>
              <a:blip r:embed="rId5"/>
              <a:stretch>
                <a:fillRect l="-374528" t="-38621" r="-91101" b="-44090"/>
              </a:stretch>
            </a:blipFill>
          </p:spPr>
        </p:sp>
        <p:sp>
          <p:nvSpPr>
            <p:cNvPr name="Freeform 10" id="10"/>
            <p:cNvSpPr/>
            <p:nvPr/>
          </p:nvSpPr>
          <p:spPr>
            <a:xfrm flipH="false" flipV="false" rot="0">
              <a:off x="0" y="554680"/>
              <a:ext cx="3559921" cy="7540061"/>
            </a:xfrm>
            <a:custGeom>
              <a:avLst/>
              <a:gdLst/>
              <a:ahLst/>
              <a:cxnLst/>
              <a:rect r="r" b="b" t="t" l="l"/>
              <a:pathLst>
                <a:path h="7540061" w="3559921">
                  <a:moveTo>
                    <a:pt x="0" y="0"/>
                  </a:moveTo>
                  <a:lnTo>
                    <a:pt x="3559921" y="0"/>
                  </a:lnTo>
                  <a:lnTo>
                    <a:pt x="3559921" y="7540062"/>
                  </a:lnTo>
                  <a:lnTo>
                    <a:pt x="0" y="7540062"/>
                  </a:lnTo>
                  <a:lnTo>
                    <a:pt x="0" y="0"/>
                  </a:lnTo>
                  <a:close/>
                </a:path>
              </a:pathLst>
            </a:custGeom>
            <a:blipFill>
              <a:blip r:embed="rId6"/>
              <a:stretch>
                <a:fillRect l="-167247" t="-63264" r="-444667" b="-60814"/>
              </a:stretch>
            </a:blipFill>
          </p:spPr>
        </p:sp>
        <p:sp>
          <p:nvSpPr>
            <p:cNvPr name="Freeform 11" id="11"/>
            <p:cNvSpPr/>
            <p:nvPr/>
          </p:nvSpPr>
          <p:spPr>
            <a:xfrm flipH="false" flipV="false" rot="0">
              <a:off x="2324580" y="278084"/>
              <a:ext cx="3624678" cy="8363827"/>
            </a:xfrm>
            <a:custGeom>
              <a:avLst/>
              <a:gdLst/>
              <a:ahLst/>
              <a:cxnLst/>
              <a:rect r="r" b="b" t="t" l="l"/>
              <a:pathLst>
                <a:path h="8363827" w="3624678">
                  <a:moveTo>
                    <a:pt x="0" y="0"/>
                  </a:moveTo>
                  <a:lnTo>
                    <a:pt x="3624678" y="0"/>
                  </a:lnTo>
                  <a:lnTo>
                    <a:pt x="3624678" y="8363827"/>
                  </a:lnTo>
                  <a:lnTo>
                    <a:pt x="0" y="8363827"/>
                  </a:lnTo>
                  <a:lnTo>
                    <a:pt x="0" y="0"/>
                  </a:lnTo>
                  <a:close/>
                </a:path>
              </a:pathLst>
            </a:custGeom>
            <a:blipFill>
              <a:blip r:embed="rId7"/>
              <a:stretch>
                <a:fillRect l="-249574" t="-41162" r="-324440" b="-53571"/>
              </a:stretch>
            </a:blipFill>
          </p:spPr>
        </p:sp>
        <p:sp>
          <p:nvSpPr>
            <p:cNvPr name="Freeform 12" id="12"/>
            <p:cNvSpPr/>
            <p:nvPr/>
          </p:nvSpPr>
          <p:spPr>
            <a:xfrm flipH="false" flipV="false" rot="0">
              <a:off x="4423957" y="1029536"/>
              <a:ext cx="3540777" cy="7797514"/>
            </a:xfrm>
            <a:custGeom>
              <a:avLst/>
              <a:gdLst/>
              <a:ahLst/>
              <a:cxnLst/>
              <a:rect r="r" b="b" t="t" l="l"/>
              <a:pathLst>
                <a:path h="7797514" w="3540777">
                  <a:moveTo>
                    <a:pt x="0" y="0"/>
                  </a:moveTo>
                  <a:lnTo>
                    <a:pt x="3540777" y="0"/>
                  </a:lnTo>
                  <a:lnTo>
                    <a:pt x="3540777" y="7797514"/>
                  </a:lnTo>
                  <a:lnTo>
                    <a:pt x="0" y="7797514"/>
                  </a:lnTo>
                  <a:lnTo>
                    <a:pt x="0" y="0"/>
                  </a:lnTo>
                  <a:close/>
                </a:path>
              </a:pathLst>
            </a:custGeom>
            <a:blipFill>
              <a:blip r:embed="rId8"/>
              <a:stretch>
                <a:fillRect l="-293212" t="-45531" r="-199040" b="-33760"/>
              </a:stretch>
            </a:blipFill>
          </p:spPr>
        </p:sp>
      </p:grpSp>
      <p:grpSp>
        <p:nvGrpSpPr>
          <p:cNvPr name="Group 13" id="13"/>
          <p:cNvGrpSpPr/>
          <p:nvPr/>
        </p:nvGrpSpPr>
        <p:grpSpPr>
          <a:xfrm rot="0">
            <a:off x="0" y="4309253"/>
            <a:ext cx="23367761" cy="2266814"/>
            <a:chOff x="0" y="0"/>
            <a:chExt cx="2091645" cy="202902"/>
          </a:xfrm>
        </p:grpSpPr>
        <p:sp>
          <p:nvSpPr>
            <p:cNvPr name="Freeform 14" id="14"/>
            <p:cNvSpPr/>
            <p:nvPr/>
          </p:nvSpPr>
          <p:spPr>
            <a:xfrm flipH="false" flipV="false" rot="0">
              <a:off x="0" y="0"/>
              <a:ext cx="2091645" cy="202902"/>
            </a:xfrm>
            <a:custGeom>
              <a:avLst/>
              <a:gdLst/>
              <a:ahLst/>
              <a:cxnLst/>
              <a:rect r="r" b="b" t="t" l="l"/>
              <a:pathLst>
                <a:path h="202902" w="2091645">
                  <a:moveTo>
                    <a:pt x="0" y="0"/>
                  </a:moveTo>
                  <a:lnTo>
                    <a:pt x="2091645" y="0"/>
                  </a:lnTo>
                  <a:lnTo>
                    <a:pt x="2091645" y="202902"/>
                  </a:lnTo>
                  <a:lnTo>
                    <a:pt x="0" y="202902"/>
                  </a:lnTo>
                  <a:close/>
                </a:path>
              </a:pathLst>
            </a:custGeom>
            <a:solidFill>
              <a:srgbClr val="095570"/>
            </a:solidFill>
          </p:spPr>
        </p:sp>
        <p:sp>
          <p:nvSpPr>
            <p:cNvPr name="TextBox 15" id="15"/>
            <p:cNvSpPr txBox="true"/>
            <p:nvPr/>
          </p:nvSpPr>
          <p:spPr>
            <a:xfrm>
              <a:off x="0" y="-114300"/>
              <a:ext cx="2091645" cy="317202"/>
            </a:xfrm>
            <a:prstGeom prst="rect">
              <a:avLst/>
            </a:prstGeom>
          </p:spPr>
          <p:txBody>
            <a:bodyPr anchor="ctr" rtlCol="false" tIns="143812" lIns="143812" bIns="143812" rIns="143812"/>
            <a:lstStyle/>
            <a:p>
              <a:pPr algn="ctr">
                <a:lnSpc>
                  <a:spcPts val="7926"/>
                </a:lnSpc>
                <a:spcBef>
                  <a:spcPct val="0"/>
                </a:spcBef>
              </a:pPr>
            </a:p>
          </p:txBody>
        </p:sp>
      </p:grpSp>
      <p:grpSp>
        <p:nvGrpSpPr>
          <p:cNvPr name="Group 16" id="16"/>
          <p:cNvGrpSpPr/>
          <p:nvPr/>
        </p:nvGrpSpPr>
        <p:grpSpPr>
          <a:xfrm rot="0">
            <a:off x="-742081" y="40699827"/>
            <a:ext cx="31931010" cy="2358473"/>
            <a:chOff x="0" y="0"/>
            <a:chExt cx="2857437" cy="211055"/>
          </a:xfrm>
        </p:grpSpPr>
        <p:sp>
          <p:nvSpPr>
            <p:cNvPr name="Freeform 17" id="17"/>
            <p:cNvSpPr/>
            <p:nvPr/>
          </p:nvSpPr>
          <p:spPr>
            <a:xfrm flipH="false" flipV="false" rot="0">
              <a:off x="0" y="0"/>
              <a:ext cx="2857437" cy="211055"/>
            </a:xfrm>
            <a:custGeom>
              <a:avLst/>
              <a:gdLst/>
              <a:ahLst/>
              <a:cxnLst/>
              <a:rect r="r" b="b" t="t" l="l"/>
              <a:pathLst>
                <a:path h="211055" w="2857437">
                  <a:moveTo>
                    <a:pt x="19639" y="0"/>
                  </a:moveTo>
                  <a:lnTo>
                    <a:pt x="2837798" y="0"/>
                  </a:lnTo>
                  <a:cubicBezTo>
                    <a:pt x="2843006" y="0"/>
                    <a:pt x="2848001" y="2069"/>
                    <a:pt x="2851684" y="5752"/>
                  </a:cubicBezTo>
                  <a:cubicBezTo>
                    <a:pt x="2855368" y="9435"/>
                    <a:pt x="2857437" y="14430"/>
                    <a:pt x="2857437" y="19639"/>
                  </a:cubicBezTo>
                  <a:lnTo>
                    <a:pt x="2857437" y="191416"/>
                  </a:lnTo>
                  <a:cubicBezTo>
                    <a:pt x="2857437" y="202262"/>
                    <a:pt x="2848644" y="211055"/>
                    <a:pt x="2837798" y="211055"/>
                  </a:cubicBezTo>
                  <a:lnTo>
                    <a:pt x="19639" y="211055"/>
                  </a:lnTo>
                  <a:cubicBezTo>
                    <a:pt x="14430" y="211055"/>
                    <a:pt x="9435" y="208986"/>
                    <a:pt x="5752" y="205302"/>
                  </a:cubicBezTo>
                  <a:cubicBezTo>
                    <a:pt x="2069" y="201619"/>
                    <a:pt x="0" y="196624"/>
                    <a:pt x="0" y="191416"/>
                  </a:cubicBezTo>
                  <a:lnTo>
                    <a:pt x="0" y="19639"/>
                  </a:lnTo>
                  <a:cubicBezTo>
                    <a:pt x="0" y="14430"/>
                    <a:pt x="2069" y="9435"/>
                    <a:pt x="5752" y="5752"/>
                  </a:cubicBezTo>
                  <a:cubicBezTo>
                    <a:pt x="9435" y="2069"/>
                    <a:pt x="14430" y="0"/>
                    <a:pt x="19639" y="0"/>
                  </a:cubicBezTo>
                  <a:close/>
                </a:path>
              </a:pathLst>
            </a:custGeom>
            <a:ln w="114300" cap="rnd">
              <a:solidFill>
                <a:srgbClr val="0983AD"/>
              </a:solidFill>
              <a:prstDash val="dash"/>
              <a:round/>
            </a:ln>
          </p:spPr>
        </p:sp>
        <p:sp>
          <p:nvSpPr>
            <p:cNvPr name="TextBox 18" id="18"/>
            <p:cNvSpPr txBox="true"/>
            <p:nvPr/>
          </p:nvSpPr>
          <p:spPr>
            <a:xfrm>
              <a:off x="0" y="-114300"/>
              <a:ext cx="2857437" cy="325355"/>
            </a:xfrm>
            <a:prstGeom prst="rect">
              <a:avLst/>
            </a:prstGeom>
          </p:spPr>
          <p:txBody>
            <a:bodyPr anchor="ctr" rtlCol="false" tIns="50800" lIns="50800" bIns="50800" rIns="50800"/>
            <a:lstStyle/>
            <a:p>
              <a:pPr algn="ctr">
                <a:lnSpc>
                  <a:spcPts val="7926"/>
                </a:lnSpc>
              </a:pPr>
            </a:p>
          </p:txBody>
        </p:sp>
      </p:grpSp>
      <p:grpSp>
        <p:nvGrpSpPr>
          <p:cNvPr name="Group 19" id="19"/>
          <p:cNvGrpSpPr/>
          <p:nvPr/>
        </p:nvGrpSpPr>
        <p:grpSpPr>
          <a:xfrm rot="0">
            <a:off x="1275312" y="41131693"/>
            <a:ext cx="27725377" cy="1393063"/>
            <a:chOff x="0" y="0"/>
            <a:chExt cx="36967169" cy="1857418"/>
          </a:xfrm>
        </p:grpSpPr>
        <p:sp>
          <p:nvSpPr>
            <p:cNvPr name="Freeform 20" id="20"/>
            <p:cNvSpPr/>
            <p:nvPr/>
          </p:nvSpPr>
          <p:spPr>
            <a:xfrm flipH="false" flipV="false" rot="0">
              <a:off x="0" y="0"/>
              <a:ext cx="2464420" cy="1857418"/>
            </a:xfrm>
            <a:custGeom>
              <a:avLst/>
              <a:gdLst/>
              <a:ahLst/>
              <a:cxnLst/>
              <a:rect r="r" b="b" t="t" l="l"/>
              <a:pathLst>
                <a:path h="1857418" w="2464420">
                  <a:moveTo>
                    <a:pt x="0" y="0"/>
                  </a:moveTo>
                  <a:lnTo>
                    <a:pt x="2464420" y="0"/>
                  </a:lnTo>
                  <a:lnTo>
                    <a:pt x="2464420" y="1857418"/>
                  </a:lnTo>
                  <a:lnTo>
                    <a:pt x="0" y="1857418"/>
                  </a:lnTo>
                  <a:lnTo>
                    <a:pt x="0" y="0"/>
                  </a:lnTo>
                  <a:close/>
                </a:path>
              </a:pathLst>
            </a:custGeom>
            <a:blipFill>
              <a:blip r:embed="rId9"/>
              <a:stretch>
                <a:fillRect l="0" t="-7019" r="0" b="-7019"/>
              </a:stretch>
            </a:blipFill>
          </p:spPr>
        </p:sp>
        <p:sp>
          <p:nvSpPr>
            <p:cNvPr name="Freeform 21" id="21"/>
            <p:cNvSpPr/>
            <p:nvPr/>
          </p:nvSpPr>
          <p:spPr>
            <a:xfrm flipH="false" flipV="false" rot="0">
              <a:off x="12910525" y="259538"/>
              <a:ext cx="3504101" cy="1338342"/>
            </a:xfrm>
            <a:custGeom>
              <a:avLst/>
              <a:gdLst/>
              <a:ahLst/>
              <a:cxnLst/>
              <a:rect r="r" b="b" t="t" l="l"/>
              <a:pathLst>
                <a:path h="1338342" w="3504101">
                  <a:moveTo>
                    <a:pt x="0" y="0"/>
                  </a:moveTo>
                  <a:lnTo>
                    <a:pt x="3504101" y="0"/>
                  </a:lnTo>
                  <a:lnTo>
                    <a:pt x="3504101" y="1338342"/>
                  </a:lnTo>
                  <a:lnTo>
                    <a:pt x="0" y="1338342"/>
                  </a:lnTo>
                  <a:lnTo>
                    <a:pt x="0" y="0"/>
                  </a:lnTo>
                  <a:close/>
                </a:path>
              </a:pathLst>
            </a:custGeom>
            <a:blipFill>
              <a:blip r:embed="rId10"/>
              <a:stretch>
                <a:fillRect l="0" t="-7019" r="0" b="-7019"/>
              </a:stretch>
            </a:blipFill>
          </p:spPr>
        </p:sp>
        <p:sp>
          <p:nvSpPr>
            <p:cNvPr name="Freeform 22" id="22"/>
            <p:cNvSpPr/>
            <p:nvPr/>
          </p:nvSpPr>
          <p:spPr>
            <a:xfrm flipH="false" flipV="false" rot="0">
              <a:off x="16612489" y="489982"/>
              <a:ext cx="4193149" cy="877453"/>
            </a:xfrm>
            <a:custGeom>
              <a:avLst/>
              <a:gdLst/>
              <a:ahLst/>
              <a:cxnLst/>
              <a:rect r="r" b="b" t="t" l="l"/>
              <a:pathLst>
                <a:path h="877453" w="4193149">
                  <a:moveTo>
                    <a:pt x="0" y="0"/>
                  </a:moveTo>
                  <a:lnTo>
                    <a:pt x="4193149" y="0"/>
                  </a:lnTo>
                  <a:lnTo>
                    <a:pt x="4193149" y="877453"/>
                  </a:lnTo>
                  <a:lnTo>
                    <a:pt x="0" y="877453"/>
                  </a:lnTo>
                  <a:lnTo>
                    <a:pt x="0" y="0"/>
                  </a:lnTo>
                  <a:close/>
                </a:path>
              </a:pathLst>
            </a:custGeom>
            <a:blipFill>
              <a:blip r:embed="rId11"/>
              <a:stretch>
                <a:fillRect l="0" t="-7019" r="0" b="-7019"/>
              </a:stretch>
            </a:blipFill>
          </p:spPr>
        </p:sp>
        <p:sp>
          <p:nvSpPr>
            <p:cNvPr name="Freeform 23" id="23"/>
            <p:cNvSpPr/>
            <p:nvPr/>
          </p:nvSpPr>
          <p:spPr>
            <a:xfrm flipH="false" flipV="false" rot="0">
              <a:off x="8599838" y="379892"/>
              <a:ext cx="4112823" cy="1097633"/>
            </a:xfrm>
            <a:custGeom>
              <a:avLst/>
              <a:gdLst/>
              <a:ahLst/>
              <a:cxnLst/>
              <a:rect r="r" b="b" t="t" l="l"/>
              <a:pathLst>
                <a:path h="1097633" w="4112823">
                  <a:moveTo>
                    <a:pt x="0" y="0"/>
                  </a:moveTo>
                  <a:lnTo>
                    <a:pt x="4112824" y="0"/>
                  </a:lnTo>
                  <a:lnTo>
                    <a:pt x="4112824" y="1097633"/>
                  </a:lnTo>
                  <a:lnTo>
                    <a:pt x="0" y="1097633"/>
                  </a:lnTo>
                  <a:lnTo>
                    <a:pt x="0" y="0"/>
                  </a:lnTo>
                  <a:close/>
                </a:path>
              </a:pathLst>
            </a:custGeom>
            <a:blipFill>
              <a:blip r:embed="rId12"/>
              <a:stretch>
                <a:fillRect l="0" t="-7019" r="0" b="-7019"/>
              </a:stretch>
            </a:blipFill>
          </p:spPr>
        </p:sp>
        <p:sp>
          <p:nvSpPr>
            <p:cNvPr name="Freeform 24" id="24"/>
            <p:cNvSpPr/>
            <p:nvPr/>
          </p:nvSpPr>
          <p:spPr>
            <a:xfrm flipH="false" flipV="false" rot="0">
              <a:off x="6172724" y="155726"/>
              <a:ext cx="2229251" cy="1545966"/>
            </a:xfrm>
            <a:custGeom>
              <a:avLst/>
              <a:gdLst/>
              <a:ahLst/>
              <a:cxnLst/>
              <a:rect r="r" b="b" t="t" l="l"/>
              <a:pathLst>
                <a:path h="1545966" w="2229251">
                  <a:moveTo>
                    <a:pt x="0" y="0"/>
                  </a:moveTo>
                  <a:lnTo>
                    <a:pt x="2229251" y="0"/>
                  </a:lnTo>
                  <a:lnTo>
                    <a:pt x="2229251" y="1545966"/>
                  </a:lnTo>
                  <a:lnTo>
                    <a:pt x="0" y="1545966"/>
                  </a:lnTo>
                  <a:lnTo>
                    <a:pt x="0" y="0"/>
                  </a:lnTo>
                  <a:close/>
                </a:path>
              </a:pathLst>
            </a:custGeom>
            <a:blipFill>
              <a:blip r:embed="rId13"/>
              <a:stretch>
                <a:fillRect l="0" t="-7019" r="0" b="-7019"/>
              </a:stretch>
            </a:blipFill>
          </p:spPr>
        </p:sp>
        <p:sp>
          <p:nvSpPr>
            <p:cNvPr name="Freeform 25" id="25"/>
            <p:cNvSpPr/>
            <p:nvPr/>
          </p:nvSpPr>
          <p:spPr>
            <a:xfrm flipH="false" flipV="false" rot="0">
              <a:off x="21003501" y="56554"/>
              <a:ext cx="1499787" cy="1744309"/>
            </a:xfrm>
            <a:custGeom>
              <a:avLst/>
              <a:gdLst/>
              <a:ahLst/>
              <a:cxnLst/>
              <a:rect r="r" b="b" t="t" l="l"/>
              <a:pathLst>
                <a:path h="1744309" w="1499787">
                  <a:moveTo>
                    <a:pt x="0" y="0"/>
                  </a:moveTo>
                  <a:lnTo>
                    <a:pt x="1499787" y="0"/>
                  </a:lnTo>
                  <a:lnTo>
                    <a:pt x="1499787" y="1744310"/>
                  </a:lnTo>
                  <a:lnTo>
                    <a:pt x="0" y="1744310"/>
                  </a:lnTo>
                  <a:lnTo>
                    <a:pt x="0" y="0"/>
                  </a:lnTo>
                  <a:close/>
                </a:path>
              </a:pathLst>
            </a:custGeom>
            <a:blipFill>
              <a:blip r:embed="rId14"/>
              <a:stretch>
                <a:fillRect l="0" t="-7019" r="0" b="-7019"/>
              </a:stretch>
            </a:blipFill>
          </p:spPr>
        </p:sp>
        <p:sp>
          <p:nvSpPr>
            <p:cNvPr name="Freeform 26" id="26"/>
            <p:cNvSpPr/>
            <p:nvPr/>
          </p:nvSpPr>
          <p:spPr>
            <a:xfrm flipH="false" flipV="false" rot="0">
              <a:off x="2662283" y="361585"/>
              <a:ext cx="3312577" cy="1134247"/>
            </a:xfrm>
            <a:custGeom>
              <a:avLst/>
              <a:gdLst/>
              <a:ahLst/>
              <a:cxnLst/>
              <a:rect r="r" b="b" t="t" l="l"/>
              <a:pathLst>
                <a:path h="1134247" w="3312577">
                  <a:moveTo>
                    <a:pt x="0" y="0"/>
                  </a:moveTo>
                  <a:lnTo>
                    <a:pt x="3312577" y="0"/>
                  </a:lnTo>
                  <a:lnTo>
                    <a:pt x="3312577" y="1134247"/>
                  </a:lnTo>
                  <a:lnTo>
                    <a:pt x="0" y="1134247"/>
                  </a:lnTo>
                  <a:lnTo>
                    <a:pt x="0" y="0"/>
                  </a:lnTo>
                  <a:close/>
                </a:path>
              </a:pathLst>
            </a:custGeom>
            <a:blipFill>
              <a:blip r:embed="rId15"/>
              <a:stretch>
                <a:fillRect l="0" t="-7019" r="0" b="-7019"/>
              </a:stretch>
            </a:blipFill>
          </p:spPr>
        </p:sp>
        <p:sp>
          <p:nvSpPr>
            <p:cNvPr name="Freeform 27" id="27"/>
            <p:cNvSpPr/>
            <p:nvPr/>
          </p:nvSpPr>
          <p:spPr>
            <a:xfrm flipH="false" flipV="false" rot="0">
              <a:off x="22701152" y="325292"/>
              <a:ext cx="3709915" cy="1206833"/>
            </a:xfrm>
            <a:custGeom>
              <a:avLst/>
              <a:gdLst/>
              <a:ahLst/>
              <a:cxnLst/>
              <a:rect r="r" b="b" t="t" l="l"/>
              <a:pathLst>
                <a:path h="1206833" w="3709915">
                  <a:moveTo>
                    <a:pt x="0" y="0"/>
                  </a:moveTo>
                  <a:lnTo>
                    <a:pt x="3709915" y="0"/>
                  </a:lnTo>
                  <a:lnTo>
                    <a:pt x="3709915" y="1206833"/>
                  </a:lnTo>
                  <a:lnTo>
                    <a:pt x="0" y="1206833"/>
                  </a:lnTo>
                  <a:lnTo>
                    <a:pt x="0" y="0"/>
                  </a:lnTo>
                  <a:close/>
                </a:path>
              </a:pathLst>
            </a:custGeom>
            <a:blipFill>
              <a:blip r:embed="rId16"/>
              <a:stretch>
                <a:fillRect l="0" t="-7019" r="0" b="-7019"/>
              </a:stretch>
            </a:blipFill>
          </p:spPr>
        </p:sp>
        <p:sp>
          <p:nvSpPr>
            <p:cNvPr name="Freeform 28" id="28"/>
            <p:cNvSpPr/>
            <p:nvPr/>
          </p:nvSpPr>
          <p:spPr>
            <a:xfrm flipH="false" flipV="false" rot="0">
              <a:off x="26608931" y="483056"/>
              <a:ext cx="3036599" cy="891305"/>
            </a:xfrm>
            <a:custGeom>
              <a:avLst/>
              <a:gdLst/>
              <a:ahLst/>
              <a:cxnLst/>
              <a:rect r="r" b="b" t="t" l="l"/>
              <a:pathLst>
                <a:path h="891305" w="3036599">
                  <a:moveTo>
                    <a:pt x="0" y="0"/>
                  </a:moveTo>
                  <a:lnTo>
                    <a:pt x="3036598" y="0"/>
                  </a:lnTo>
                  <a:lnTo>
                    <a:pt x="3036598" y="891305"/>
                  </a:lnTo>
                  <a:lnTo>
                    <a:pt x="0" y="891305"/>
                  </a:lnTo>
                  <a:lnTo>
                    <a:pt x="0" y="0"/>
                  </a:lnTo>
                  <a:close/>
                </a:path>
              </a:pathLst>
            </a:custGeom>
            <a:blipFill>
              <a:blip r:embed="rId17"/>
              <a:stretch>
                <a:fillRect l="0" t="-7019" r="0" b="-7019"/>
              </a:stretch>
            </a:blipFill>
          </p:spPr>
        </p:sp>
        <p:sp>
          <p:nvSpPr>
            <p:cNvPr name="Freeform 29" id="29"/>
            <p:cNvSpPr/>
            <p:nvPr/>
          </p:nvSpPr>
          <p:spPr>
            <a:xfrm flipH="false" flipV="false" rot="0">
              <a:off x="29843393" y="363047"/>
              <a:ext cx="2775774" cy="1131323"/>
            </a:xfrm>
            <a:custGeom>
              <a:avLst/>
              <a:gdLst/>
              <a:ahLst/>
              <a:cxnLst/>
              <a:rect r="r" b="b" t="t" l="l"/>
              <a:pathLst>
                <a:path h="1131323" w="2775774">
                  <a:moveTo>
                    <a:pt x="0" y="0"/>
                  </a:moveTo>
                  <a:lnTo>
                    <a:pt x="2775774" y="0"/>
                  </a:lnTo>
                  <a:lnTo>
                    <a:pt x="2775774" y="1131323"/>
                  </a:lnTo>
                  <a:lnTo>
                    <a:pt x="0" y="1131323"/>
                  </a:lnTo>
                  <a:lnTo>
                    <a:pt x="0" y="0"/>
                  </a:lnTo>
                  <a:close/>
                </a:path>
              </a:pathLst>
            </a:custGeom>
            <a:blipFill>
              <a:blip r:embed="rId18"/>
              <a:stretch>
                <a:fillRect l="0" t="-7019" r="0" b="-7019"/>
              </a:stretch>
            </a:blipFill>
          </p:spPr>
        </p:sp>
        <p:sp>
          <p:nvSpPr>
            <p:cNvPr name="Freeform 30" id="30"/>
            <p:cNvSpPr/>
            <p:nvPr/>
          </p:nvSpPr>
          <p:spPr>
            <a:xfrm flipH="false" flipV="false" rot="0">
              <a:off x="32817031" y="218223"/>
              <a:ext cx="4150138" cy="1420971"/>
            </a:xfrm>
            <a:custGeom>
              <a:avLst/>
              <a:gdLst/>
              <a:ahLst/>
              <a:cxnLst/>
              <a:rect r="r" b="b" t="t" l="l"/>
              <a:pathLst>
                <a:path h="1420971" w="4150138">
                  <a:moveTo>
                    <a:pt x="0" y="0"/>
                  </a:moveTo>
                  <a:lnTo>
                    <a:pt x="4150138" y="0"/>
                  </a:lnTo>
                  <a:lnTo>
                    <a:pt x="4150138" y="1420971"/>
                  </a:lnTo>
                  <a:lnTo>
                    <a:pt x="0" y="1420971"/>
                  </a:lnTo>
                  <a:lnTo>
                    <a:pt x="0" y="0"/>
                  </a:lnTo>
                  <a:close/>
                </a:path>
              </a:pathLst>
            </a:custGeom>
            <a:blipFill>
              <a:blip r:embed="rId19"/>
              <a:stretch>
                <a:fillRect l="-7748" t="-63386" r="-9067" b="-64064"/>
              </a:stretch>
            </a:blipFill>
          </p:spPr>
        </p:sp>
      </p:grpSp>
      <p:grpSp>
        <p:nvGrpSpPr>
          <p:cNvPr name="Group 31" id="31"/>
          <p:cNvGrpSpPr/>
          <p:nvPr/>
        </p:nvGrpSpPr>
        <p:grpSpPr>
          <a:xfrm rot="0">
            <a:off x="23029247" y="0"/>
            <a:ext cx="7246753" cy="6576067"/>
            <a:chOff x="0" y="0"/>
            <a:chExt cx="648656" cy="588623"/>
          </a:xfrm>
        </p:grpSpPr>
        <p:sp>
          <p:nvSpPr>
            <p:cNvPr name="Freeform 32" id="32"/>
            <p:cNvSpPr/>
            <p:nvPr/>
          </p:nvSpPr>
          <p:spPr>
            <a:xfrm flipH="false" flipV="false" rot="0">
              <a:off x="0" y="0"/>
              <a:ext cx="648656" cy="588623"/>
            </a:xfrm>
            <a:custGeom>
              <a:avLst/>
              <a:gdLst/>
              <a:ahLst/>
              <a:cxnLst/>
              <a:rect r="r" b="b" t="t" l="l"/>
              <a:pathLst>
                <a:path h="588623" w="648656">
                  <a:moveTo>
                    <a:pt x="0" y="0"/>
                  </a:moveTo>
                  <a:lnTo>
                    <a:pt x="648656" y="0"/>
                  </a:lnTo>
                  <a:lnTo>
                    <a:pt x="648656" y="588623"/>
                  </a:lnTo>
                  <a:lnTo>
                    <a:pt x="0" y="588623"/>
                  </a:lnTo>
                  <a:close/>
                </a:path>
              </a:pathLst>
            </a:custGeom>
            <a:gradFill rotWithShape="true">
              <a:gsLst>
                <a:gs pos="0">
                  <a:srgbClr val="084E66">
                    <a:alpha val="100000"/>
                  </a:srgbClr>
                </a:gs>
                <a:gs pos="50000">
                  <a:srgbClr val="042937">
                    <a:alpha val="100000"/>
                  </a:srgbClr>
                </a:gs>
                <a:gs pos="100000">
                  <a:srgbClr val="001117">
                    <a:alpha val="100000"/>
                  </a:srgbClr>
                </a:gs>
              </a:gsLst>
              <a:lin ang="0"/>
            </a:gradFill>
          </p:spPr>
        </p:sp>
        <p:sp>
          <p:nvSpPr>
            <p:cNvPr name="TextBox 33" id="33"/>
            <p:cNvSpPr txBox="true"/>
            <p:nvPr/>
          </p:nvSpPr>
          <p:spPr>
            <a:xfrm>
              <a:off x="0" y="-114300"/>
              <a:ext cx="648656" cy="702923"/>
            </a:xfrm>
            <a:prstGeom prst="rect">
              <a:avLst/>
            </a:prstGeom>
          </p:spPr>
          <p:txBody>
            <a:bodyPr anchor="ctr" rtlCol="false" tIns="143812" lIns="143812" bIns="143812" rIns="143812"/>
            <a:lstStyle/>
            <a:p>
              <a:pPr algn="ctr">
                <a:lnSpc>
                  <a:spcPts val="7926"/>
                </a:lnSpc>
                <a:spcBef>
                  <a:spcPct val="0"/>
                </a:spcBef>
              </a:pPr>
            </a:p>
          </p:txBody>
        </p:sp>
      </p:grpSp>
      <p:sp>
        <p:nvSpPr>
          <p:cNvPr name="Freeform 34" id="34"/>
          <p:cNvSpPr/>
          <p:nvPr/>
        </p:nvSpPr>
        <p:spPr>
          <a:xfrm flipH="false" flipV="false" rot="0">
            <a:off x="23012201" y="0"/>
            <a:ext cx="7244587" cy="6576067"/>
          </a:xfrm>
          <a:custGeom>
            <a:avLst/>
            <a:gdLst/>
            <a:ahLst/>
            <a:cxnLst/>
            <a:rect r="r" b="b" t="t" l="l"/>
            <a:pathLst>
              <a:path h="6576067" w="7244587">
                <a:moveTo>
                  <a:pt x="0" y="0"/>
                </a:moveTo>
                <a:lnTo>
                  <a:pt x="7244587" y="0"/>
                </a:lnTo>
                <a:lnTo>
                  <a:pt x="7244587" y="6576067"/>
                </a:lnTo>
                <a:lnTo>
                  <a:pt x="0" y="6576067"/>
                </a:lnTo>
                <a:lnTo>
                  <a:pt x="0" y="0"/>
                </a:lnTo>
                <a:close/>
              </a:path>
            </a:pathLst>
          </a:custGeom>
          <a:blipFill>
            <a:blip r:embed="rId20">
              <a:alphaModFix amt="38000"/>
            </a:blip>
            <a:stretch>
              <a:fillRect l="-43633" t="0" r="-7041" b="-10661"/>
            </a:stretch>
          </a:blipFill>
        </p:spPr>
      </p:sp>
      <p:sp>
        <p:nvSpPr>
          <p:cNvPr name="Freeform 35" id="35"/>
          <p:cNvSpPr/>
          <p:nvPr/>
        </p:nvSpPr>
        <p:spPr>
          <a:xfrm flipH="false" flipV="false" rot="0">
            <a:off x="23215159" y="1680827"/>
            <a:ext cx="6993073" cy="2185205"/>
          </a:xfrm>
          <a:custGeom>
            <a:avLst/>
            <a:gdLst/>
            <a:ahLst/>
            <a:cxnLst/>
            <a:rect r="r" b="b" t="t" l="l"/>
            <a:pathLst>
              <a:path h="2185205" w="6993073">
                <a:moveTo>
                  <a:pt x="0" y="0"/>
                </a:moveTo>
                <a:lnTo>
                  <a:pt x="6993073" y="0"/>
                </a:lnTo>
                <a:lnTo>
                  <a:pt x="6993073" y="2185205"/>
                </a:lnTo>
                <a:lnTo>
                  <a:pt x="0" y="2185205"/>
                </a:lnTo>
                <a:lnTo>
                  <a:pt x="0" y="0"/>
                </a:lnTo>
                <a:close/>
              </a:path>
            </a:pathLst>
          </a:custGeom>
          <a:blipFill>
            <a:blip r:embed="rId21"/>
            <a:stretch>
              <a:fillRect l="-53415" t="-204195" r="-52744" b="-355557"/>
            </a:stretch>
          </a:blipFill>
        </p:spPr>
      </p:sp>
      <p:grpSp>
        <p:nvGrpSpPr>
          <p:cNvPr name="Group 36" id="36"/>
          <p:cNvGrpSpPr/>
          <p:nvPr/>
        </p:nvGrpSpPr>
        <p:grpSpPr>
          <a:xfrm rot="0">
            <a:off x="18236381" y="4475849"/>
            <a:ext cx="4474843" cy="1949003"/>
            <a:chOff x="0" y="0"/>
            <a:chExt cx="400444" cy="174412"/>
          </a:xfrm>
        </p:grpSpPr>
        <p:sp>
          <p:nvSpPr>
            <p:cNvPr name="Freeform 37" id="37"/>
            <p:cNvSpPr/>
            <p:nvPr/>
          </p:nvSpPr>
          <p:spPr>
            <a:xfrm flipH="false" flipV="false" rot="0">
              <a:off x="0" y="0"/>
              <a:ext cx="400444" cy="174412"/>
            </a:xfrm>
            <a:custGeom>
              <a:avLst/>
              <a:gdLst/>
              <a:ahLst/>
              <a:cxnLst/>
              <a:rect r="r" b="b" t="t" l="l"/>
              <a:pathLst>
                <a:path h="174412" w="400444">
                  <a:moveTo>
                    <a:pt x="0" y="0"/>
                  </a:moveTo>
                  <a:lnTo>
                    <a:pt x="400444" y="0"/>
                  </a:lnTo>
                  <a:lnTo>
                    <a:pt x="400444" y="174412"/>
                  </a:lnTo>
                  <a:lnTo>
                    <a:pt x="0" y="174412"/>
                  </a:lnTo>
                  <a:close/>
                </a:path>
              </a:pathLst>
            </a:custGeom>
            <a:ln cap="sq">
              <a:noFill/>
              <a:prstDash val="solid"/>
              <a:miter/>
            </a:ln>
          </p:spPr>
        </p:sp>
        <p:sp>
          <p:nvSpPr>
            <p:cNvPr name="TextBox 38" id="38"/>
            <p:cNvSpPr txBox="true"/>
            <p:nvPr/>
          </p:nvSpPr>
          <p:spPr>
            <a:xfrm>
              <a:off x="0" y="-57150"/>
              <a:ext cx="400444" cy="231562"/>
            </a:xfrm>
            <a:prstGeom prst="rect">
              <a:avLst/>
            </a:prstGeom>
          </p:spPr>
          <p:txBody>
            <a:bodyPr anchor="ctr" rtlCol="false" tIns="50800" lIns="50800" bIns="50800" rIns="50800"/>
            <a:lstStyle/>
            <a:p>
              <a:pPr algn="ctr">
                <a:lnSpc>
                  <a:spcPts val="4790"/>
                </a:lnSpc>
              </a:pPr>
              <a:r>
                <a:rPr lang="en-US" sz="3422">
                  <a:solidFill>
                    <a:srgbClr val="FFFFFF"/>
                  </a:solidFill>
                  <a:latin typeface="Chau Philomene"/>
                  <a:ea typeface="Chau Philomene"/>
                  <a:cs typeface="Chau Philomene"/>
                  <a:sym typeface="Chau Philomene"/>
                </a:rPr>
                <a:t>LOGO DE LA INSTITUCIÓN QUE PRESENTA</a:t>
              </a:r>
            </a:p>
          </p:txBody>
        </p:sp>
      </p:grpSp>
      <p:sp>
        <p:nvSpPr>
          <p:cNvPr name="TextBox 39" id="39"/>
          <p:cNvSpPr txBox="true"/>
          <p:nvPr/>
        </p:nvSpPr>
        <p:spPr>
          <a:xfrm rot="0">
            <a:off x="23629364" y="4304747"/>
            <a:ext cx="6355861" cy="414020"/>
          </a:xfrm>
          <a:prstGeom prst="rect">
            <a:avLst/>
          </a:prstGeom>
        </p:spPr>
        <p:txBody>
          <a:bodyPr anchor="t" rtlCol="false" tIns="0" lIns="0" bIns="0" rIns="0">
            <a:spAutoFit/>
          </a:bodyPr>
          <a:lstStyle/>
          <a:p>
            <a:pPr algn="l">
              <a:lnSpc>
                <a:spcPts val="3430"/>
              </a:lnSpc>
            </a:pPr>
            <a:r>
              <a:rPr lang="en-US" sz="2450" i="true">
                <a:solidFill>
                  <a:srgbClr val="FFF352"/>
                </a:solidFill>
                <a:latin typeface="Chau Philomene Italics"/>
                <a:ea typeface="Chau Philomene Italics"/>
                <a:cs typeface="Chau Philomene Italics"/>
                <a:sym typeface="Chau Philomene Italics"/>
              </a:rPr>
              <a:t>"</a:t>
            </a:r>
            <a:r>
              <a:rPr lang="en-US" sz="2450" i="true">
                <a:solidFill>
                  <a:srgbClr val="FFF352"/>
                </a:solidFill>
                <a:latin typeface="Chau Philomene Italics"/>
                <a:ea typeface="Chau Philomene Italics"/>
                <a:cs typeface="Chau Philomene Italics"/>
                <a:sym typeface="Chau Philomene Italics"/>
              </a:rPr>
              <a:t>Innovar para enseñar, enseñar para transformar"</a:t>
            </a:r>
          </a:p>
        </p:txBody>
      </p:sp>
      <p:sp>
        <p:nvSpPr>
          <p:cNvPr name="TextBox 40" id="40"/>
          <p:cNvSpPr txBox="true"/>
          <p:nvPr/>
        </p:nvSpPr>
        <p:spPr>
          <a:xfrm rot="0">
            <a:off x="23223855" y="5639876"/>
            <a:ext cx="6857538" cy="575705"/>
          </a:xfrm>
          <a:prstGeom prst="rect">
            <a:avLst/>
          </a:prstGeom>
        </p:spPr>
        <p:txBody>
          <a:bodyPr anchor="t" rtlCol="false" tIns="0" lIns="0" bIns="0" rIns="0">
            <a:spAutoFit/>
          </a:bodyPr>
          <a:lstStyle/>
          <a:p>
            <a:pPr algn="ctr">
              <a:lnSpc>
                <a:spcPts val="2393"/>
              </a:lnSpc>
            </a:pPr>
            <a:r>
              <a:rPr lang="en-US" sz="1709">
                <a:solidFill>
                  <a:srgbClr val="FFFFFF"/>
                </a:solidFill>
                <a:latin typeface="Chau Philomene"/>
                <a:ea typeface="Chau Philomene"/>
                <a:cs typeface="Chau Philomene"/>
                <a:sym typeface="Chau Philomene"/>
              </a:rPr>
              <a:t>7, 8 y 9 de octubre de 2026  -  Universidad Tecnológica de Pereira</a:t>
            </a:r>
          </a:p>
          <a:p>
            <a:pPr algn="ctr">
              <a:lnSpc>
                <a:spcPts val="2393"/>
              </a:lnSpc>
            </a:pPr>
            <a:r>
              <a:rPr lang="en-US" sz="1709" i="true">
                <a:solidFill>
                  <a:srgbClr val="FEFFFE"/>
                </a:solidFill>
                <a:latin typeface="Chau Philomene Italics"/>
                <a:ea typeface="Chau Philomene Italics"/>
                <a:cs typeface="Chau Philomene Italics"/>
                <a:sym typeface="Chau Philomene Italics"/>
              </a:rPr>
              <a:t>www.13cnefa.com</a:t>
            </a:r>
          </a:p>
        </p:txBody>
      </p:sp>
      <p:sp>
        <p:nvSpPr>
          <p:cNvPr name="Freeform 41" id="41"/>
          <p:cNvSpPr/>
          <p:nvPr/>
        </p:nvSpPr>
        <p:spPr>
          <a:xfrm flipH="false" flipV="false" rot="0">
            <a:off x="23012201" y="-856468"/>
            <a:ext cx="7437951" cy="7437951"/>
          </a:xfrm>
          <a:custGeom>
            <a:avLst/>
            <a:gdLst/>
            <a:ahLst/>
            <a:cxnLst/>
            <a:rect r="r" b="b" t="t" l="l"/>
            <a:pathLst>
              <a:path h="7437951" w="7437951">
                <a:moveTo>
                  <a:pt x="0" y="0"/>
                </a:moveTo>
                <a:lnTo>
                  <a:pt x="7437951" y="0"/>
                </a:lnTo>
                <a:lnTo>
                  <a:pt x="7437951" y="7437951"/>
                </a:lnTo>
                <a:lnTo>
                  <a:pt x="0" y="7437951"/>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sp>
        <p:nvSpPr>
          <p:cNvPr name="TextBox 42" id="42"/>
          <p:cNvSpPr txBox="true"/>
          <p:nvPr/>
        </p:nvSpPr>
        <p:spPr>
          <a:xfrm rot="0">
            <a:off x="1117877" y="1308890"/>
            <a:ext cx="4482570" cy="1553618"/>
          </a:xfrm>
          <a:prstGeom prst="rect">
            <a:avLst/>
          </a:prstGeom>
        </p:spPr>
        <p:txBody>
          <a:bodyPr anchor="t" rtlCol="false" tIns="0" lIns="0" bIns="0" rIns="0">
            <a:spAutoFit/>
          </a:bodyPr>
          <a:lstStyle/>
          <a:p>
            <a:pPr algn="l">
              <a:lnSpc>
                <a:spcPts val="12823"/>
              </a:lnSpc>
            </a:pPr>
            <a:r>
              <a:rPr lang="en-US" sz="9159" b="true">
                <a:solidFill>
                  <a:srgbClr val="FFFFFF"/>
                </a:solidFill>
                <a:latin typeface="Open Sans Bold"/>
                <a:ea typeface="Open Sans Bold"/>
                <a:cs typeface="Open Sans Bold"/>
                <a:sym typeface="Open Sans Bold"/>
              </a:rPr>
              <a:t>TÍTULO </a:t>
            </a:r>
          </a:p>
        </p:txBody>
      </p:sp>
      <p:sp>
        <p:nvSpPr>
          <p:cNvPr name="TextBox 43" id="43"/>
          <p:cNvSpPr txBox="true"/>
          <p:nvPr/>
        </p:nvSpPr>
        <p:spPr>
          <a:xfrm rot="0">
            <a:off x="762886" y="4699717"/>
            <a:ext cx="20194144" cy="1421130"/>
          </a:xfrm>
          <a:prstGeom prst="rect">
            <a:avLst/>
          </a:prstGeom>
        </p:spPr>
        <p:txBody>
          <a:bodyPr anchor="t" rtlCol="false" tIns="0" lIns="0" bIns="0" rIns="0">
            <a:spAutoFit/>
          </a:bodyPr>
          <a:lstStyle/>
          <a:p>
            <a:pPr algn="l">
              <a:lnSpc>
                <a:spcPts val="3810"/>
              </a:lnSpc>
            </a:pPr>
            <a:r>
              <a:rPr lang="en-US" b="true" sz="3000" spc="159">
                <a:solidFill>
                  <a:srgbClr val="FFFFFF"/>
                </a:solidFill>
                <a:latin typeface="Open Sans Bold"/>
                <a:ea typeface="Open Sans Bold"/>
                <a:cs typeface="Open Sans Bold"/>
                <a:sym typeface="Open Sans Bold"/>
              </a:rPr>
              <a:t>AUTOR 1, CORREO INSTITUCIONAL, FILIACIÓN, ORCID</a:t>
            </a:r>
          </a:p>
          <a:p>
            <a:pPr algn="l">
              <a:lnSpc>
                <a:spcPts val="3810"/>
              </a:lnSpc>
            </a:pPr>
            <a:r>
              <a:rPr lang="en-US" b="true" sz="3000" spc="159">
                <a:solidFill>
                  <a:srgbClr val="FFFFFF"/>
                </a:solidFill>
                <a:latin typeface="Open Sans Bold"/>
                <a:ea typeface="Open Sans Bold"/>
                <a:cs typeface="Open Sans Bold"/>
                <a:sym typeface="Open Sans Bold"/>
              </a:rPr>
              <a:t>AUTOR 2, CORREO INSTITUCIONAL, FILIACIÓN, ORCID</a:t>
            </a:r>
          </a:p>
          <a:p>
            <a:pPr algn="l" marL="0" indent="0" lvl="0">
              <a:lnSpc>
                <a:spcPts val="3810"/>
              </a:lnSpc>
            </a:pPr>
            <a:r>
              <a:rPr lang="en-US" b="true" sz="3000" spc="159">
                <a:solidFill>
                  <a:srgbClr val="FFFFFF"/>
                </a:solidFill>
                <a:latin typeface="Open Sans Bold"/>
                <a:ea typeface="Open Sans Bold"/>
                <a:cs typeface="Open Sans Bold"/>
                <a:sym typeface="Open Sans Bold"/>
              </a:rPr>
              <a:t>AUTOR 3, CORREO INSTITUCIONAL, FILIACIÓN, ORCID</a:t>
            </a:r>
          </a:p>
        </p:txBody>
      </p:sp>
      <p:sp>
        <p:nvSpPr>
          <p:cNvPr name="AutoShape 44" id="44"/>
          <p:cNvSpPr/>
          <p:nvPr/>
        </p:nvSpPr>
        <p:spPr>
          <a:xfrm flipH="true">
            <a:off x="25658417" y="19631081"/>
            <a:ext cx="3154249" cy="52850"/>
          </a:xfrm>
          <a:prstGeom prst="line">
            <a:avLst/>
          </a:prstGeom>
          <a:ln cap="rnd" w="381000">
            <a:solidFill>
              <a:srgbClr val="17A3D4"/>
            </a:solidFill>
            <a:prstDash val="solid"/>
            <a:headEnd type="none" len="sm" w="sm"/>
            <a:tailEnd type="none" len="sm" w="sm"/>
          </a:ln>
        </p:spPr>
      </p:sp>
      <p:sp>
        <p:nvSpPr>
          <p:cNvPr name="AutoShape 45" id="45"/>
          <p:cNvSpPr/>
          <p:nvPr/>
        </p:nvSpPr>
        <p:spPr>
          <a:xfrm flipH="true" flipV="true">
            <a:off x="14030898" y="10368935"/>
            <a:ext cx="0" cy="5179073"/>
          </a:xfrm>
          <a:prstGeom prst="line">
            <a:avLst/>
          </a:prstGeom>
          <a:ln cap="rnd" w="342900">
            <a:solidFill>
              <a:srgbClr val="FFD707"/>
            </a:solidFill>
            <a:prstDash val="solid"/>
            <a:headEnd type="none" len="sm" w="sm"/>
            <a:tailEnd type="none" len="sm" w="sm"/>
          </a:ln>
        </p:spPr>
      </p:sp>
      <p:grpSp>
        <p:nvGrpSpPr>
          <p:cNvPr name="Group 46" id="46"/>
          <p:cNvGrpSpPr/>
          <p:nvPr/>
        </p:nvGrpSpPr>
        <p:grpSpPr>
          <a:xfrm rot="0">
            <a:off x="13993059" y="8842086"/>
            <a:ext cx="15245563" cy="10841844"/>
            <a:chOff x="0" y="0"/>
            <a:chExt cx="1364292" cy="970213"/>
          </a:xfrm>
        </p:grpSpPr>
        <p:sp>
          <p:nvSpPr>
            <p:cNvPr name="Freeform 47" id="47"/>
            <p:cNvSpPr/>
            <p:nvPr/>
          </p:nvSpPr>
          <p:spPr>
            <a:xfrm flipH="false" flipV="false" rot="0">
              <a:off x="0" y="0"/>
              <a:ext cx="1364292" cy="970213"/>
            </a:xfrm>
            <a:custGeom>
              <a:avLst/>
              <a:gdLst/>
              <a:ahLst/>
              <a:cxnLst/>
              <a:rect r="r" b="b" t="t" l="l"/>
              <a:pathLst>
                <a:path h="970213" w="1364292">
                  <a:moveTo>
                    <a:pt x="41133" y="0"/>
                  </a:moveTo>
                  <a:lnTo>
                    <a:pt x="1323159" y="0"/>
                  </a:lnTo>
                  <a:cubicBezTo>
                    <a:pt x="1334068" y="0"/>
                    <a:pt x="1344531" y="4334"/>
                    <a:pt x="1352245" y="12048"/>
                  </a:cubicBezTo>
                  <a:cubicBezTo>
                    <a:pt x="1359959" y="19762"/>
                    <a:pt x="1364292" y="30224"/>
                    <a:pt x="1364292" y="41133"/>
                  </a:cubicBezTo>
                  <a:lnTo>
                    <a:pt x="1364292" y="929080"/>
                  </a:lnTo>
                  <a:cubicBezTo>
                    <a:pt x="1364292" y="939989"/>
                    <a:pt x="1359959" y="950452"/>
                    <a:pt x="1352245" y="958165"/>
                  </a:cubicBezTo>
                  <a:cubicBezTo>
                    <a:pt x="1344531" y="965879"/>
                    <a:pt x="1334068" y="970213"/>
                    <a:pt x="1323159" y="970213"/>
                  </a:cubicBezTo>
                  <a:lnTo>
                    <a:pt x="41133" y="970213"/>
                  </a:lnTo>
                  <a:cubicBezTo>
                    <a:pt x="30224" y="970213"/>
                    <a:pt x="19762" y="965879"/>
                    <a:pt x="12048" y="958165"/>
                  </a:cubicBezTo>
                  <a:cubicBezTo>
                    <a:pt x="4334" y="950452"/>
                    <a:pt x="0" y="939989"/>
                    <a:pt x="0" y="929080"/>
                  </a:cubicBezTo>
                  <a:lnTo>
                    <a:pt x="0" y="41133"/>
                  </a:lnTo>
                  <a:cubicBezTo>
                    <a:pt x="0" y="30224"/>
                    <a:pt x="4334" y="19762"/>
                    <a:pt x="12048" y="12048"/>
                  </a:cubicBezTo>
                  <a:cubicBezTo>
                    <a:pt x="19762" y="4334"/>
                    <a:pt x="30224" y="0"/>
                    <a:pt x="41133" y="0"/>
                  </a:cubicBezTo>
                  <a:close/>
                </a:path>
              </a:pathLst>
            </a:custGeom>
            <a:ln w="85725" cap="rnd">
              <a:solidFill>
                <a:srgbClr val="000000"/>
              </a:solidFill>
              <a:prstDash val="lgDash"/>
              <a:round/>
            </a:ln>
          </p:spPr>
        </p:sp>
        <p:sp>
          <p:nvSpPr>
            <p:cNvPr name="TextBox 48" id="48"/>
            <p:cNvSpPr txBox="true"/>
            <p:nvPr/>
          </p:nvSpPr>
          <p:spPr>
            <a:xfrm>
              <a:off x="0" y="-114300"/>
              <a:ext cx="1364292" cy="1084513"/>
            </a:xfrm>
            <a:prstGeom prst="rect">
              <a:avLst/>
            </a:prstGeom>
          </p:spPr>
          <p:txBody>
            <a:bodyPr anchor="ctr" rtlCol="false" tIns="50800" lIns="50800" bIns="50800" rIns="50800"/>
            <a:lstStyle/>
            <a:p>
              <a:pPr algn="ctr">
                <a:lnSpc>
                  <a:spcPts val="7926"/>
                </a:lnSpc>
              </a:pPr>
            </a:p>
          </p:txBody>
        </p:sp>
      </p:grpSp>
      <p:pic>
        <p:nvPicPr>
          <p:cNvPr name="Picture 49" id="49"/>
          <p:cNvPicPr>
            <a:picLocks noChangeAspect="true"/>
          </p:cNvPicPr>
          <p:nvPr/>
        </p:nvPicPr>
        <p:blipFill>
          <a:blip r:embed="rId22"/>
          <a:stretch>
            <a:fillRect/>
          </a:stretch>
        </p:blipFill>
        <p:spPr>
          <a:xfrm rot="0">
            <a:off x="6500546" y="28577665"/>
            <a:ext cx="6594413" cy="8347366"/>
          </a:xfrm>
          <a:prstGeom prst="rect">
            <a:avLst/>
          </a:prstGeom>
        </p:spPr>
      </p:pic>
      <p:pic>
        <p:nvPicPr>
          <p:cNvPr name="Picture 50" id="50"/>
          <p:cNvPicPr>
            <a:picLocks noChangeAspect="true"/>
          </p:cNvPicPr>
          <p:nvPr/>
        </p:nvPicPr>
        <p:blipFill>
          <a:blip r:embed="rId23"/>
          <a:stretch>
            <a:fillRect/>
          </a:stretch>
        </p:blipFill>
        <p:spPr>
          <a:xfrm rot="0">
            <a:off x="411516" y="28461826"/>
            <a:ext cx="7392460" cy="8472151"/>
          </a:xfrm>
          <a:prstGeom prst="rect">
            <a:avLst/>
          </a:prstGeom>
        </p:spPr>
      </p:pic>
      <p:grpSp>
        <p:nvGrpSpPr>
          <p:cNvPr name="Group 51" id="51"/>
          <p:cNvGrpSpPr/>
          <p:nvPr/>
        </p:nvGrpSpPr>
        <p:grpSpPr>
          <a:xfrm rot="0">
            <a:off x="-2020075" y="7385692"/>
            <a:ext cx="14554738" cy="1568611"/>
            <a:chOff x="0" y="0"/>
            <a:chExt cx="927305" cy="99939"/>
          </a:xfrm>
        </p:grpSpPr>
        <p:sp>
          <p:nvSpPr>
            <p:cNvPr name="Freeform 52" id="52"/>
            <p:cNvSpPr/>
            <p:nvPr/>
          </p:nvSpPr>
          <p:spPr>
            <a:xfrm flipH="false" flipV="false" rot="0">
              <a:off x="0" y="0"/>
              <a:ext cx="927305" cy="99939"/>
            </a:xfrm>
            <a:custGeom>
              <a:avLst/>
              <a:gdLst/>
              <a:ahLst/>
              <a:cxnLst/>
              <a:rect r="r" b="b" t="t" l="l"/>
              <a:pathLst>
                <a:path h="99939" w="927305">
                  <a:moveTo>
                    <a:pt x="49969" y="0"/>
                  </a:moveTo>
                  <a:lnTo>
                    <a:pt x="877335" y="0"/>
                  </a:lnTo>
                  <a:cubicBezTo>
                    <a:pt x="904933" y="0"/>
                    <a:pt x="927305" y="22372"/>
                    <a:pt x="927305" y="49969"/>
                  </a:cubicBezTo>
                  <a:lnTo>
                    <a:pt x="927305" y="49969"/>
                  </a:lnTo>
                  <a:cubicBezTo>
                    <a:pt x="927305" y="63222"/>
                    <a:pt x="922040" y="75932"/>
                    <a:pt x="912669" y="85303"/>
                  </a:cubicBezTo>
                  <a:cubicBezTo>
                    <a:pt x="903298" y="94674"/>
                    <a:pt x="890588" y="99939"/>
                    <a:pt x="877335"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53" id="53"/>
            <p:cNvSpPr txBox="true"/>
            <p:nvPr/>
          </p:nvSpPr>
          <p:spPr>
            <a:xfrm>
              <a:off x="0" y="-76200"/>
              <a:ext cx="927305" cy="176139"/>
            </a:xfrm>
            <a:prstGeom prst="rect">
              <a:avLst/>
            </a:prstGeom>
          </p:spPr>
          <p:txBody>
            <a:bodyPr anchor="ctr" rtlCol="false" tIns="50800" lIns="50800" bIns="50800" rIns="50800"/>
            <a:lstStyle/>
            <a:p>
              <a:pPr algn="ctr">
                <a:lnSpc>
                  <a:spcPts val="5630"/>
                </a:lnSpc>
              </a:pPr>
            </a:p>
          </p:txBody>
        </p:sp>
      </p:grpSp>
      <p:grpSp>
        <p:nvGrpSpPr>
          <p:cNvPr name="Group 54" id="54"/>
          <p:cNvGrpSpPr/>
          <p:nvPr/>
        </p:nvGrpSpPr>
        <p:grpSpPr>
          <a:xfrm rot="-10800000">
            <a:off x="16756084" y="8169998"/>
            <a:ext cx="15013976" cy="1568611"/>
            <a:chOff x="0" y="0"/>
            <a:chExt cx="956564" cy="99939"/>
          </a:xfrm>
        </p:grpSpPr>
        <p:sp>
          <p:nvSpPr>
            <p:cNvPr name="Freeform 55" id="55"/>
            <p:cNvSpPr/>
            <p:nvPr/>
          </p:nvSpPr>
          <p:spPr>
            <a:xfrm flipH="false" flipV="false" rot="0">
              <a:off x="0" y="0"/>
              <a:ext cx="956564" cy="99939"/>
            </a:xfrm>
            <a:custGeom>
              <a:avLst/>
              <a:gdLst/>
              <a:ahLst/>
              <a:cxnLst/>
              <a:rect r="r" b="b" t="t" l="l"/>
              <a:pathLst>
                <a:path h="99939" w="956564">
                  <a:moveTo>
                    <a:pt x="49969" y="0"/>
                  </a:moveTo>
                  <a:lnTo>
                    <a:pt x="906594" y="0"/>
                  </a:lnTo>
                  <a:cubicBezTo>
                    <a:pt x="919847" y="0"/>
                    <a:pt x="932557" y="5265"/>
                    <a:pt x="941928" y="14636"/>
                  </a:cubicBezTo>
                  <a:cubicBezTo>
                    <a:pt x="951299" y="24007"/>
                    <a:pt x="956564" y="36717"/>
                    <a:pt x="956564" y="49969"/>
                  </a:cubicBezTo>
                  <a:lnTo>
                    <a:pt x="956564" y="49969"/>
                  </a:lnTo>
                  <a:cubicBezTo>
                    <a:pt x="956564" y="77567"/>
                    <a:pt x="934192" y="99939"/>
                    <a:pt x="906594"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56" id="56"/>
            <p:cNvSpPr txBox="true"/>
            <p:nvPr/>
          </p:nvSpPr>
          <p:spPr>
            <a:xfrm>
              <a:off x="0" y="-76200"/>
              <a:ext cx="956564" cy="176139"/>
            </a:xfrm>
            <a:prstGeom prst="rect">
              <a:avLst/>
            </a:prstGeom>
          </p:spPr>
          <p:txBody>
            <a:bodyPr anchor="ctr" rtlCol="false" tIns="50800" lIns="50800" bIns="50800" rIns="50800"/>
            <a:lstStyle/>
            <a:p>
              <a:pPr algn="ctr">
                <a:lnSpc>
                  <a:spcPts val="5630"/>
                </a:lnSpc>
              </a:pPr>
            </a:p>
          </p:txBody>
        </p:sp>
      </p:grpSp>
      <p:grpSp>
        <p:nvGrpSpPr>
          <p:cNvPr name="Group 57" id="57"/>
          <p:cNvGrpSpPr/>
          <p:nvPr/>
        </p:nvGrpSpPr>
        <p:grpSpPr>
          <a:xfrm rot="0">
            <a:off x="15958264" y="14514089"/>
            <a:ext cx="1203513" cy="1208279"/>
            <a:chOff x="0" y="0"/>
            <a:chExt cx="988539" cy="992453"/>
          </a:xfrm>
        </p:grpSpPr>
        <p:sp>
          <p:nvSpPr>
            <p:cNvPr name="Freeform 58" id="58"/>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17A3D4"/>
            </a:solidFill>
          </p:spPr>
        </p:sp>
        <p:sp>
          <p:nvSpPr>
            <p:cNvPr name="TextBox 59" id="59"/>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1</a:t>
              </a:r>
            </a:p>
          </p:txBody>
        </p:sp>
      </p:grpSp>
      <p:grpSp>
        <p:nvGrpSpPr>
          <p:cNvPr name="Group 60" id="60"/>
          <p:cNvGrpSpPr/>
          <p:nvPr/>
        </p:nvGrpSpPr>
        <p:grpSpPr>
          <a:xfrm rot="0">
            <a:off x="21008298" y="14514089"/>
            <a:ext cx="1203513" cy="1208279"/>
            <a:chOff x="0" y="0"/>
            <a:chExt cx="988539" cy="992453"/>
          </a:xfrm>
        </p:grpSpPr>
        <p:sp>
          <p:nvSpPr>
            <p:cNvPr name="Freeform 61" id="61"/>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FFD707"/>
            </a:solidFill>
          </p:spPr>
        </p:sp>
        <p:sp>
          <p:nvSpPr>
            <p:cNvPr name="TextBox 62" id="62"/>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2</a:t>
              </a:r>
            </a:p>
          </p:txBody>
        </p:sp>
      </p:grpSp>
      <p:grpSp>
        <p:nvGrpSpPr>
          <p:cNvPr name="Group 63" id="63"/>
          <p:cNvGrpSpPr/>
          <p:nvPr/>
        </p:nvGrpSpPr>
        <p:grpSpPr>
          <a:xfrm rot="0">
            <a:off x="26025904" y="14503208"/>
            <a:ext cx="1203513" cy="1208279"/>
            <a:chOff x="0" y="0"/>
            <a:chExt cx="988539" cy="992453"/>
          </a:xfrm>
        </p:grpSpPr>
        <p:sp>
          <p:nvSpPr>
            <p:cNvPr name="Freeform 64" id="64"/>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0983AD"/>
            </a:solidFill>
          </p:spPr>
        </p:sp>
        <p:sp>
          <p:nvSpPr>
            <p:cNvPr name="TextBox 65" id="65"/>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3</a:t>
              </a:r>
            </a:p>
          </p:txBody>
        </p:sp>
      </p:grpSp>
      <p:grpSp>
        <p:nvGrpSpPr>
          <p:cNvPr name="Group 66" id="66"/>
          <p:cNvGrpSpPr/>
          <p:nvPr/>
        </p:nvGrpSpPr>
        <p:grpSpPr>
          <a:xfrm rot="0">
            <a:off x="-2020075" y="18811931"/>
            <a:ext cx="14075011" cy="1568611"/>
            <a:chOff x="0" y="0"/>
            <a:chExt cx="896741" cy="99939"/>
          </a:xfrm>
        </p:grpSpPr>
        <p:sp>
          <p:nvSpPr>
            <p:cNvPr name="Freeform 67" id="67"/>
            <p:cNvSpPr/>
            <p:nvPr/>
          </p:nvSpPr>
          <p:spPr>
            <a:xfrm flipH="false" flipV="false" rot="0">
              <a:off x="0" y="0"/>
              <a:ext cx="896741" cy="99939"/>
            </a:xfrm>
            <a:custGeom>
              <a:avLst/>
              <a:gdLst/>
              <a:ahLst/>
              <a:cxnLst/>
              <a:rect r="r" b="b" t="t" l="l"/>
              <a:pathLst>
                <a:path h="99939" w="896741">
                  <a:moveTo>
                    <a:pt x="49969" y="0"/>
                  </a:moveTo>
                  <a:lnTo>
                    <a:pt x="846771" y="0"/>
                  </a:lnTo>
                  <a:cubicBezTo>
                    <a:pt x="874369" y="0"/>
                    <a:pt x="896741" y="22372"/>
                    <a:pt x="896741" y="49969"/>
                  </a:cubicBezTo>
                  <a:lnTo>
                    <a:pt x="896741" y="49969"/>
                  </a:lnTo>
                  <a:cubicBezTo>
                    <a:pt x="896741" y="63222"/>
                    <a:pt x="891476" y="75932"/>
                    <a:pt x="882105" y="85303"/>
                  </a:cubicBezTo>
                  <a:cubicBezTo>
                    <a:pt x="872734" y="94674"/>
                    <a:pt x="860024" y="99939"/>
                    <a:pt x="846771"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68" id="68"/>
            <p:cNvSpPr txBox="true"/>
            <p:nvPr/>
          </p:nvSpPr>
          <p:spPr>
            <a:xfrm>
              <a:off x="0" y="-76200"/>
              <a:ext cx="896741" cy="176139"/>
            </a:xfrm>
            <a:prstGeom prst="rect">
              <a:avLst/>
            </a:prstGeom>
          </p:spPr>
          <p:txBody>
            <a:bodyPr anchor="ctr" rtlCol="false" tIns="50800" lIns="50800" bIns="50800" rIns="50800"/>
            <a:lstStyle/>
            <a:p>
              <a:pPr algn="ctr">
                <a:lnSpc>
                  <a:spcPts val="5630"/>
                </a:lnSpc>
              </a:pPr>
            </a:p>
          </p:txBody>
        </p:sp>
      </p:grpSp>
      <p:grpSp>
        <p:nvGrpSpPr>
          <p:cNvPr name="Group 69" id="69"/>
          <p:cNvGrpSpPr/>
          <p:nvPr/>
        </p:nvGrpSpPr>
        <p:grpSpPr>
          <a:xfrm rot="-10800000">
            <a:off x="17014710" y="20684028"/>
            <a:ext cx="14932007" cy="1568611"/>
            <a:chOff x="0" y="0"/>
            <a:chExt cx="951341" cy="99939"/>
          </a:xfrm>
        </p:grpSpPr>
        <p:sp>
          <p:nvSpPr>
            <p:cNvPr name="Freeform 70" id="70"/>
            <p:cNvSpPr/>
            <p:nvPr/>
          </p:nvSpPr>
          <p:spPr>
            <a:xfrm flipH="false" flipV="false" rot="0">
              <a:off x="0" y="0"/>
              <a:ext cx="951341" cy="99939"/>
            </a:xfrm>
            <a:custGeom>
              <a:avLst/>
              <a:gdLst/>
              <a:ahLst/>
              <a:cxnLst/>
              <a:rect r="r" b="b" t="t" l="l"/>
              <a:pathLst>
                <a:path h="99939" w="951341">
                  <a:moveTo>
                    <a:pt x="49969" y="0"/>
                  </a:moveTo>
                  <a:lnTo>
                    <a:pt x="901372" y="0"/>
                  </a:lnTo>
                  <a:cubicBezTo>
                    <a:pt x="928969" y="0"/>
                    <a:pt x="951341" y="22372"/>
                    <a:pt x="951341" y="49969"/>
                  </a:cubicBezTo>
                  <a:lnTo>
                    <a:pt x="951341" y="49969"/>
                  </a:lnTo>
                  <a:cubicBezTo>
                    <a:pt x="951341" y="63222"/>
                    <a:pt x="946077" y="75932"/>
                    <a:pt x="936706" y="85303"/>
                  </a:cubicBezTo>
                  <a:cubicBezTo>
                    <a:pt x="927334" y="94674"/>
                    <a:pt x="914625" y="99939"/>
                    <a:pt x="901372"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71" id="71"/>
            <p:cNvSpPr txBox="true"/>
            <p:nvPr/>
          </p:nvSpPr>
          <p:spPr>
            <a:xfrm>
              <a:off x="0" y="-76200"/>
              <a:ext cx="951341" cy="176139"/>
            </a:xfrm>
            <a:prstGeom prst="rect">
              <a:avLst/>
            </a:prstGeom>
          </p:spPr>
          <p:txBody>
            <a:bodyPr anchor="ctr" rtlCol="false" tIns="50800" lIns="50800" bIns="50800" rIns="50800"/>
            <a:lstStyle/>
            <a:p>
              <a:pPr algn="ctr">
                <a:lnSpc>
                  <a:spcPts val="5630"/>
                </a:lnSpc>
              </a:pPr>
            </a:p>
          </p:txBody>
        </p:sp>
      </p:grpSp>
      <p:grpSp>
        <p:nvGrpSpPr>
          <p:cNvPr name="Group 72" id="72"/>
          <p:cNvGrpSpPr/>
          <p:nvPr/>
        </p:nvGrpSpPr>
        <p:grpSpPr>
          <a:xfrm rot="-10800000">
            <a:off x="21388864" y="37512690"/>
            <a:ext cx="10477592" cy="793775"/>
            <a:chOff x="0" y="0"/>
            <a:chExt cx="667544" cy="50573"/>
          </a:xfrm>
        </p:grpSpPr>
        <p:sp>
          <p:nvSpPr>
            <p:cNvPr name="Freeform 73" id="73"/>
            <p:cNvSpPr/>
            <p:nvPr/>
          </p:nvSpPr>
          <p:spPr>
            <a:xfrm flipH="false" flipV="false" rot="0">
              <a:off x="0" y="0"/>
              <a:ext cx="667544" cy="50573"/>
            </a:xfrm>
            <a:custGeom>
              <a:avLst/>
              <a:gdLst/>
              <a:ahLst/>
              <a:cxnLst/>
              <a:rect r="r" b="b" t="t" l="l"/>
              <a:pathLst>
                <a:path h="50573" w="667544">
                  <a:moveTo>
                    <a:pt x="25286" y="0"/>
                  </a:moveTo>
                  <a:lnTo>
                    <a:pt x="642257" y="0"/>
                  </a:lnTo>
                  <a:cubicBezTo>
                    <a:pt x="656222" y="0"/>
                    <a:pt x="667544" y="11321"/>
                    <a:pt x="667544" y="25286"/>
                  </a:cubicBezTo>
                  <a:lnTo>
                    <a:pt x="667544" y="25286"/>
                  </a:lnTo>
                  <a:cubicBezTo>
                    <a:pt x="667544" y="31993"/>
                    <a:pt x="664879" y="38424"/>
                    <a:pt x="660137" y="43166"/>
                  </a:cubicBezTo>
                  <a:cubicBezTo>
                    <a:pt x="655395" y="47909"/>
                    <a:pt x="648964" y="50573"/>
                    <a:pt x="642257" y="50573"/>
                  </a:cubicBezTo>
                  <a:lnTo>
                    <a:pt x="25286" y="50573"/>
                  </a:lnTo>
                  <a:cubicBezTo>
                    <a:pt x="11321" y="50573"/>
                    <a:pt x="0" y="39252"/>
                    <a:pt x="0" y="25286"/>
                  </a:cubicBezTo>
                  <a:lnTo>
                    <a:pt x="0" y="25286"/>
                  </a:lnTo>
                  <a:cubicBezTo>
                    <a:pt x="0" y="11321"/>
                    <a:pt x="11321" y="0"/>
                    <a:pt x="25286" y="0"/>
                  </a:cubicBezTo>
                  <a:close/>
                </a:path>
              </a:pathLst>
            </a:custGeom>
            <a:solidFill>
              <a:srgbClr val="0983AD"/>
            </a:solidFill>
          </p:spPr>
        </p:sp>
        <p:sp>
          <p:nvSpPr>
            <p:cNvPr name="TextBox 74" id="74"/>
            <p:cNvSpPr txBox="true"/>
            <p:nvPr/>
          </p:nvSpPr>
          <p:spPr>
            <a:xfrm>
              <a:off x="0" y="-76200"/>
              <a:ext cx="667544" cy="126773"/>
            </a:xfrm>
            <a:prstGeom prst="rect">
              <a:avLst/>
            </a:prstGeom>
          </p:spPr>
          <p:txBody>
            <a:bodyPr anchor="ctr" rtlCol="false" tIns="50800" lIns="50800" bIns="50800" rIns="50800"/>
            <a:lstStyle/>
            <a:p>
              <a:pPr algn="ctr">
                <a:lnSpc>
                  <a:spcPts val="5630"/>
                </a:lnSpc>
              </a:pPr>
            </a:p>
          </p:txBody>
        </p:sp>
      </p:grpSp>
      <p:graphicFrame>
        <p:nvGraphicFramePr>
          <p:cNvPr name="Table 75" id="75"/>
          <p:cNvGraphicFramePr>
            <a:graphicFrameLocks noGrp="true"/>
          </p:cNvGraphicFramePr>
          <p:nvPr/>
        </p:nvGraphicFramePr>
        <p:xfrm>
          <a:off x="14130946" y="27483842"/>
          <a:ext cx="14969790" cy="6111416"/>
        </p:xfrm>
        <a:graphic>
          <a:graphicData uri="http://schemas.openxmlformats.org/drawingml/2006/table">
            <a:tbl>
              <a:tblPr/>
              <a:tblGrid>
                <a:gridCol w="4989930"/>
                <a:gridCol w="4989930"/>
                <a:gridCol w="4989930"/>
              </a:tblGrid>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bl>
          </a:graphicData>
        </a:graphic>
      </p:graphicFrame>
      <p:sp>
        <p:nvSpPr>
          <p:cNvPr name="TextBox 76" id="76"/>
          <p:cNvSpPr txBox="true"/>
          <p:nvPr/>
        </p:nvSpPr>
        <p:spPr>
          <a:xfrm rot="0">
            <a:off x="1172268" y="10040153"/>
            <a:ext cx="10934580" cy="6374130"/>
          </a:xfrm>
          <a:prstGeom prst="rect">
            <a:avLst/>
          </a:prstGeom>
        </p:spPr>
        <p:txBody>
          <a:bodyPr anchor="t" rtlCol="false" tIns="0" lIns="0" bIns="0" rIns="0">
            <a:spAutoFit/>
          </a:bodyPr>
          <a:lstStyle/>
          <a:p>
            <a:pPr algn="just">
              <a:lnSpc>
                <a:spcPts val="4620"/>
              </a:lnSpc>
              <a:spcBef>
                <a:spcPct val="0"/>
              </a:spcBef>
            </a:pPr>
            <a:r>
              <a:rPr lang="en-US" sz="33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a:p>
            <a:pPr algn="just">
              <a:lnSpc>
                <a:spcPts val="4620"/>
              </a:lnSpc>
              <a:spcBef>
                <a:spcPct val="0"/>
              </a:spcBef>
            </a:pPr>
          </a:p>
          <a:p>
            <a:pPr algn="just">
              <a:lnSpc>
                <a:spcPts val="4620"/>
              </a:lnSpc>
              <a:spcBef>
                <a:spcPct val="0"/>
              </a:spcBef>
            </a:pPr>
            <a:r>
              <a:rPr lang="en-US" sz="3300">
                <a:solidFill>
                  <a:srgbClr val="040000"/>
                </a:solidFill>
                <a:latin typeface="Open Sans"/>
                <a:ea typeface="Open Sans"/>
                <a:cs typeface="Open Sans"/>
                <a:sym typeface="Open Sans"/>
              </a:rPr>
              <a:t>Aliquam condimentum lectus tristique, vehicula lectus eu, viverra diam. Nam congue diam non leo varius, vitae semper arcu Lorem ipsum dolor sit amet, consectetur adipiscing elit. Duis at vestibulum ante. Nam id aliquet augue, et convallis quam. Nulla mauris odio, sagittis a lectus nec, imperdiet dignissim nunc. </a:t>
            </a:r>
          </a:p>
        </p:txBody>
      </p:sp>
      <p:sp>
        <p:nvSpPr>
          <p:cNvPr name="TextBox 77" id="77"/>
          <p:cNvSpPr txBox="true"/>
          <p:nvPr/>
        </p:nvSpPr>
        <p:spPr>
          <a:xfrm rot="0">
            <a:off x="1172268" y="21133017"/>
            <a:ext cx="10934580" cy="346907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a:t>
            </a:r>
          </a:p>
        </p:txBody>
      </p:sp>
      <p:sp>
        <p:nvSpPr>
          <p:cNvPr name="TextBox 78" id="78"/>
          <p:cNvSpPr txBox="true"/>
          <p:nvPr/>
        </p:nvSpPr>
        <p:spPr>
          <a:xfrm rot="0">
            <a:off x="1172268" y="25176815"/>
            <a:ext cx="10934580" cy="230702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79" id="79"/>
          <p:cNvSpPr txBox="true"/>
          <p:nvPr/>
        </p:nvSpPr>
        <p:spPr>
          <a:xfrm rot="0">
            <a:off x="14571079" y="10302260"/>
            <a:ext cx="14133692"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0" id="80"/>
          <p:cNvSpPr txBox="true"/>
          <p:nvPr/>
        </p:nvSpPr>
        <p:spPr>
          <a:xfrm rot="0">
            <a:off x="13993059" y="22671740"/>
            <a:ext cx="14802395" cy="40501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81" id="81"/>
          <p:cNvSpPr txBox="true"/>
          <p:nvPr/>
        </p:nvSpPr>
        <p:spPr>
          <a:xfrm rot="0">
            <a:off x="1117877" y="7510448"/>
            <a:ext cx="5374232" cy="1175444"/>
          </a:xfrm>
          <a:prstGeom prst="rect">
            <a:avLst/>
          </a:prstGeom>
        </p:spPr>
        <p:txBody>
          <a:bodyPr anchor="t" rtlCol="false" tIns="0" lIns="0" bIns="0" rIns="0">
            <a:spAutoFit/>
          </a:bodyPr>
          <a:lstStyle/>
          <a:p>
            <a:pPr algn="l" marL="0" indent="0" lvl="0">
              <a:lnSpc>
                <a:spcPts val="9550"/>
              </a:lnSpc>
            </a:pPr>
            <a:r>
              <a:rPr lang="en-US" b="true" sz="6822">
                <a:solidFill>
                  <a:srgbClr val="000000"/>
                </a:solidFill>
                <a:latin typeface="Open Sans Ultra-Bold"/>
                <a:ea typeface="Open Sans Ultra-Bold"/>
                <a:cs typeface="Open Sans Ultra-Bold"/>
                <a:sym typeface="Open Sans Ultra-Bold"/>
              </a:rPr>
              <a:t>RESUMEN</a:t>
            </a:r>
          </a:p>
        </p:txBody>
      </p:sp>
      <p:sp>
        <p:nvSpPr>
          <p:cNvPr name="TextBox 82" id="82"/>
          <p:cNvSpPr txBox="true"/>
          <p:nvPr/>
        </p:nvSpPr>
        <p:spPr>
          <a:xfrm rot="0">
            <a:off x="17524409" y="8379781"/>
            <a:ext cx="9374805" cy="1091895"/>
          </a:xfrm>
          <a:prstGeom prst="rect">
            <a:avLst/>
          </a:prstGeom>
        </p:spPr>
        <p:txBody>
          <a:bodyPr anchor="t" rtlCol="false" tIns="0" lIns="0" bIns="0" rIns="0">
            <a:spAutoFit/>
          </a:bodyPr>
          <a:lstStyle/>
          <a:p>
            <a:pPr algn="l">
              <a:lnSpc>
                <a:spcPts val="8661"/>
              </a:lnSpc>
            </a:pPr>
            <a:r>
              <a:rPr lang="en-US" b="true" sz="6819">
                <a:solidFill>
                  <a:srgbClr val="FEFFFE"/>
                </a:solidFill>
                <a:latin typeface="Open Sans Ultra-Bold"/>
                <a:ea typeface="Open Sans Ultra-Bold"/>
                <a:cs typeface="Open Sans Ultra-Bold"/>
                <a:sym typeface="Open Sans Ultra-Bold"/>
              </a:rPr>
              <a:t>OBJETIVO GENERAL</a:t>
            </a:r>
          </a:p>
        </p:txBody>
      </p:sp>
      <p:sp>
        <p:nvSpPr>
          <p:cNvPr name="TextBox 83" id="83"/>
          <p:cNvSpPr txBox="true"/>
          <p:nvPr/>
        </p:nvSpPr>
        <p:spPr>
          <a:xfrm rot="0">
            <a:off x="16838053" y="12673422"/>
            <a:ext cx="9707638" cy="1032697"/>
          </a:xfrm>
          <a:prstGeom prst="rect">
            <a:avLst/>
          </a:prstGeom>
        </p:spPr>
        <p:txBody>
          <a:bodyPr anchor="t" rtlCol="false" tIns="0" lIns="0" bIns="0" rIns="0">
            <a:spAutoFit/>
          </a:bodyPr>
          <a:lstStyle/>
          <a:p>
            <a:pPr algn="ctr" marL="0" indent="0" lvl="0">
              <a:lnSpc>
                <a:spcPts val="8352"/>
              </a:lnSpc>
            </a:pPr>
            <a:r>
              <a:rPr lang="en-US" b="true" sz="6576" spc="-203">
                <a:solidFill>
                  <a:srgbClr val="17A3D4"/>
                </a:solidFill>
                <a:latin typeface="Open Sans Ultra-Bold"/>
                <a:ea typeface="Open Sans Ultra-Bold"/>
                <a:cs typeface="Open Sans Ultra-Bold"/>
                <a:sym typeface="Open Sans Ultra-Bold"/>
              </a:rPr>
              <a:t>OBJETIVOS ESPECÍFICOS</a:t>
            </a:r>
          </a:p>
        </p:txBody>
      </p:sp>
      <p:sp>
        <p:nvSpPr>
          <p:cNvPr name="TextBox 84" id="84"/>
          <p:cNvSpPr txBox="true"/>
          <p:nvPr/>
        </p:nvSpPr>
        <p:spPr>
          <a:xfrm rot="0">
            <a:off x="14571079"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5" id="85"/>
          <p:cNvSpPr txBox="true"/>
          <p:nvPr/>
        </p:nvSpPr>
        <p:spPr>
          <a:xfrm rot="0">
            <a:off x="19506867"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6" id="86"/>
          <p:cNvSpPr txBox="true"/>
          <p:nvPr/>
        </p:nvSpPr>
        <p:spPr>
          <a:xfrm rot="0">
            <a:off x="24442656"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7" id="87"/>
          <p:cNvSpPr txBox="true"/>
          <p:nvPr/>
        </p:nvSpPr>
        <p:spPr>
          <a:xfrm rot="0">
            <a:off x="1117877" y="18936687"/>
            <a:ext cx="6811319" cy="1175444"/>
          </a:xfrm>
          <a:prstGeom prst="rect">
            <a:avLst/>
          </a:prstGeom>
        </p:spPr>
        <p:txBody>
          <a:bodyPr anchor="t" rtlCol="false" tIns="0" lIns="0" bIns="0" rIns="0">
            <a:spAutoFit/>
          </a:bodyPr>
          <a:lstStyle/>
          <a:p>
            <a:pPr algn="l" marL="0" indent="0" lvl="0">
              <a:lnSpc>
                <a:spcPts val="9550"/>
              </a:lnSpc>
            </a:pPr>
            <a:r>
              <a:rPr lang="en-US" b="true" sz="6822">
                <a:solidFill>
                  <a:srgbClr val="FEFFFE"/>
                </a:solidFill>
                <a:latin typeface="Open Sans Ultra-Bold"/>
                <a:ea typeface="Open Sans Ultra-Bold"/>
                <a:cs typeface="Open Sans Ultra-Bold"/>
                <a:sym typeface="Open Sans Ultra-Bold"/>
              </a:rPr>
              <a:t>METODOLOGÍA</a:t>
            </a:r>
          </a:p>
        </p:txBody>
      </p:sp>
      <p:sp>
        <p:nvSpPr>
          <p:cNvPr name="TextBox 88" id="88"/>
          <p:cNvSpPr txBox="true"/>
          <p:nvPr/>
        </p:nvSpPr>
        <p:spPr>
          <a:xfrm rot="0">
            <a:off x="18341845" y="20880905"/>
            <a:ext cx="9374805" cy="1091895"/>
          </a:xfrm>
          <a:prstGeom prst="rect">
            <a:avLst/>
          </a:prstGeom>
        </p:spPr>
        <p:txBody>
          <a:bodyPr anchor="t" rtlCol="false" tIns="0" lIns="0" bIns="0" rIns="0">
            <a:spAutoFit/>
          </a:bodyPr>
          <a:lstStyle/>
          <a:p>
            <a:pPr algn="l">
              <a:lnSpc>
                <a:spcPts val="8661"/>
              </a:lnSpc>
            </a:pPr>
            <a:r>
              <a:rPr lang="en-US" b="true" sz="6819">
                <a:solidFill>
                  <a:srgbClr val="000000"/>
                </a:solidFill>
                <a:latin typeface="Open Sans Ultra-Bold"/>
                <a:ea typeface="Open Sans Ultra-Bold"/>
                <a:cs typeface="Open Sans Ultra-Bold"/>
                <a:sym typeface="Open Sans Ultra-Bold"/>
              </a:rPr>
              <a:t>RESULTADOS</a:t>
            </a:r>
          </a:p>
        </p:txBody>
      </p:sp>
      <p:sp>
        <p:nvSpPr>
          <p:cNvPr name="TextBox 89" id="89"/>
          <p:cNvSpPr txBox="true"/>
          <p:nvPr/>
        </p:nvSpPr>
        <p:spPr>
          <a:xfrm rot="0">
            <a:off x="22066157" y="37665738"/>
            <a:ext cx="9374805" cy="468630"/>
          </a:xfrm>
          <a:prstGeom prst="rect">
            <a:avLst/>
          </a:prstGeom>
        </p:spPr>
        <p:txBody>
          <a:bodyPr anchor="t" rtlCol="false" tIns="0" lIns="0" bIns="0" rIns="0">
            <a:spAutoFit/>
          </a:bodyPr>
          <a:lstStyle/>
          <a:p>
            <a:pPr algn="l">
              <a:lnSpc>
                <a:spcPts val="3810"/>
              </a:lnSpc>
            </a:pPr>
            <a:r>
              <a:rPr lang="en-US" b="true" sz="3000">
                <a:solidFill>
                  <a:srgbClr val="FEFFFE"/>
                </a:solidFill>
                <a:latin typeface="Open Sans Ultra-Bold"/>
                <a:ea typeface="Open Sans Ultra-Bold"/>
                <a:cs typeface="Open Sans Ultra-Bold"/>
                <a:sym typeface="Open Sans Ultra-Bold"/>
              </a:rPr>
              <a:t>REFERENCIAS</a:t>
            </a:r>
          </a:p>
        </p:txBody>
      </p:sp>
      <p:sp>
        <p:nvSpPr>
          <p:cNvPr name="TextBox 90" id="90"/>
          <p:cNvSpPr txBox="true"/>
          <p:nvPr/>
        </p:nvSpPr>
        <p:spPr>
          <a:xfrm rot="0">
            <a:off x="14242892" y="38649365"/>
            <a:ext cx="14819606" cy="1406525"/>
          </a:xfrm>
          <a:prstGeom prst="rect">
            <a:avLst/>
          </a:prstGeom>
        </p:spPr>
        <p:txBody>
          <a:bodyPr anchor="t" rtlCol="false" tIns="0" lIns="0" bIns="0" rIns="0">
            <a:spAutoFit/>
          </a:bodyPr>
          <a:lstStyle/>
          <a:p>
            <a:pPr algn="just">
              <a:lnSpc>
                <a:spcPts val="2800"/>
              </a:lnSpc>
              <a:spcBef>
                <a:spcPct val="0"/>
              </a:spcBef>
            </a:pPr>
            <a:r>
              <a:rPr lang="en-US" sz="20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91" id="91"/>
          <p:cNvSpPr txBox="true"/>
          <p:nvPr/>
        </p:nvSpPr>
        <p:spPr>
          <a:xfrm rot="0">
            <a:off x="14030898" y="35224713"/>
            <a:ext cx="14802395"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92" id="92"/>
          <p:cNvSpPr txBox="true"/>
          <p:nvPr/>
        </p:nvSpPr>
        <p:spPr>
          <a:xfrm rot="0">
            <a:off x="1275312" y="36577263"/>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Figura 1: Descripción de la figura </a:t>
            </a:r>
          </a:p>
        </p:txBody>
      </p:sp>
      <p:sp>
        <p:nvSpPr>
          <p:cNvPr name="TextBox 93" id="93"/>
          <p:cNvSpPr txBox="true"/>
          <p:nvPr/>
        </p:nvSpPr>
        <p:spPr>
          <a:xfrm rot="0">
            <a:off x="15541008" y="34014358"/>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Tabla 1: Descripción de la tabla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0276000" cy="42804000"/>
          </a:xfrm>
          <a:custGeom>
            <a:avLst/>
            <a:gdLst/>
            <a:ahLst/>
            <a:cxnLst/>
            <a:rect r="r" b="b" t="t" l="l"/>
            <a:pathLst>
              <a:path h="42804000" w="30276000">
                <a:moveTo>
                  <a:pt x="0" y="0"/>
                </a:moveTo>
                <a:lnTo>
                  <a:pt x="30276000" y="0"/>
                </a:lnTo>
                <a:lnTo>
                  <a:pt x="30276000" y="42804000"/>
                </a:lnTo>
                <a:lnTo>
                  <a:pt x="0" y="42804000"/>
                </a:lnTo>
                <a:lnTo>
                  <a:pt x="0" y="0"/>
                </a:lnTo>
                <a:close/>
              </a:path>
            </a:pathLst>
          </a:custGeom>
          <a:blipFill>
            <a:blip r:embed="rId2"/>
            <a:stretch>
              <a:fillRect l="-95281" t="0" r="-17167" b="-534"/>
            </a:stretch>
          </a:blipFill>
        </p:spPr>
      </p:sp>
      <p:sp>
        <p:nvSpPr>
          <p:cNvPr name="Freeform 3" id="3"/>
          <p:cNvSpPr/>
          <p:nvPr/>
        </p:nvSpPr>
        <p:spPr>
          <a:xfrm flipH="false" flipV="false" rot="0">
            <a:off x="79034" y="0"/>
            <a:ext cx="21972800" cy="21972800"/>
          </a:xfrm>
          <a:custGeom>
            <a:avLst/>
            <a:gdLst/>
            <a:ahLst/>
            <a:cxnLst/>
            <a:rect r="r" b="b" t="t" l="l"/>
            <a:pathLst>
              <a:path h="21972800" w="21972800">
                <a:moveTo>
                  <a:pt x="0" y="0"/>
                </a:moveTo>
                <a:lnTo>
                  <a:pt x="21972800" y="0"/>
                </a:lnTo>
                <a:lnTo>
                  <a:pt x="21972800" y="21972800"/>
                </a:lnTo>
                <a:lnTo>
                  <a:pt x="0" y="21972800"/>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0"/>
            <a:ext cx="30256788" cy="4352372"/>
            <a:chOff x="0" y="0"/>
            <a:chExt cx="2708281" cy="389580"/>
          </a:xfrm>
        </p:grpSpPr>
        <p:sp>
          <p:nvSpPr>
            <p:cNvPr name="Freeform 5" id="5"/>
            <p:cNvSpPr/>
            <p:nvPr/>
          </p:nvSpPr>
          <p:spPr>
            <a:xfrm flipH="false" flipV="false" rot="0">
              <a:off x="0" y="0"/>
              <a:ext cx="2708281" cy="389580"/>
            </a:xfrm>
            <a:custGeom>
              <a:avLst/>
              <a:gdLst/>
              <a:ahLst/>
              <a:cxnLst/>
              <a:rect r="r" b="b" t="t" l="l"/>
              <a:pathLst>
                <a:path h="389580" w="2708281">
                  <a:moveTo>
                    <a:pt x="0" y="0"/>
                  </a:moveTo>
                  <a:lnTo>
                    <a:pt x="2708281" y="0"/>
                  </a:lnTo>
                  <a:lnTo>
                    <a:pt x="2708281" y="389580"/>
                  </a:lnTo>
                  <a:lnTo>
                    <a:pt x="0" y="389580"/>
                  </a:lnTo>
                  <a:close/>
                </a:path>
              </a:pathLst>
            </a:custGeom>
            <a:gradFill rotWithShape="true">
              <a:gsLst>
                <a:gs pos="0">
                  <a:srgbClr val="084E66">
                    <a:alpha val="100000"/>
                  </a:srgbClr>
                </a:gs>
                <a:gs pos="50000">
                  <a:srgbClr val="02161E">
                    <a:alpha val="100000"/>
                  </a:srgbClr>
                </a:gs>
                <a:gs pos="100000">
                  <a:srgbClr val="000000">
                    <a:alpha val="100000"/>
                  </a:srgbClr>
                </a:gs>
              </a:gsLst>
              <a:lin ang="0"/>
            </a:gradFill>
          </p:spPr>
        </p:sp>
        <p:sp>
          <p:nvSpPr>
            <p:cNvPr name="TextBox 6" id="6"/>
            <p:cNvSpPr txBox="true"/>
            <p:nvPr/>
          </p:nvSpPr>
          <p:spPr>
            <a:xfrm>
              <a:off x="0" y="-114300"/>
              <a:ext cx="2708281" cy="503880"/>
            </a:xfrm>
            <a:prstGeom prst="rect">
              <a:avLst/>
            </a:prstGeom>
          </p:spPr>
          <p:txBody>
            <a:bodyPr anchor="ctr" rtlCol="false" tIns="143812" lIns="143812" bIns="143812" rIns="143812"/>
            <a:lstStyle/>
            <a:p>
              <a:pPr algn="ctr">
                <a:lnSpc>
                  <a:spcPts val="7926"/>
                </a:lnSpc>
                <a:spcBef>
                  <a:spcPct val="0"/>
                </a:spcBef>
              </a:pPr>
            </a:p>
          </p:txBody>
        </p:sp>
      </p:grpSp>
      <p:sp>
        <p:nvSpPr>
          <p:cNvPr name="Freeform 7" id="7"/>
          <p:cNvSpPr/>
          <p:nvPr/>
        </p:nvSpPr>
        <p:spPr>
          <a:xfrm flipH="false" flipV="false" rot="0">
            <a:off x="-24688" y="-107283"/>
            <a:ext cx="23064265" cy="6673825"/>
          </a:xfrm>
          <a:custGeom>
            <a:avLst/>
            <a:gdLst/>
            <a:ahLst/>
            <a:cxnLst/>
            <a:rect r="r" b="b" t="t" l="l"/>
            <a:pathLst>
              <a:path h="6673825" w="23064265">
                <a:moveTo>
                  <a:pt x="0" y="0"/>
                </a:moveTo>
                <a:lnTo>
                  <a:pt x="23064265" y="0"/>
                </a:lnTo>
                <a:lnTo>
                  <a:pt x="23064265" y="6673825"/>
                </a:lnTo>
                <a:lnTo>
                  <a:pt x="0" y="6673825"/>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263555" r="-5197" b="0"/>
            </a:stretch>
          </a:blipFill>
        </p:spPr>
      </p:sp>
      <p:sp>
        <p:nvSpPr>
          <p:cNvPr name="Freeform 8" id="8"/>
          <p:cNvSpPr/>
          <p:nvPr/>
        </p:nvSpPr>
        <p:spPr>
          <a:xfrm flipH="false" flipV="false" rot="0">
            <a:off x="17127146" y="0"/>
            <a:ext cx="3627885" cy="5082987"/>
          </a:xfrm>
          <a:custGeom>
            <a:avLst/>
            <a:gdLst/>
            <a:ahLst/>
            <a:cxnLst/>
            <a:rect r="r" b="b" t="t" l="l"/>
            <a:pathLst>
              <a:path h="5082987" w="3627885">
                <a:moveTo>
                  <a:pt x="0" y="0"/>
                </a:moveTo>
                <a:lnTo>
                  <a:pt x="3627886" y="0"/>
                </a:lnTo>
                <a:lnTo>
                  <a:pt x="3627886" y="5082987"/>
                </a:lnTo>
                <a:lnTo>
                  <a:pt x="0" y="5082987"/>
                </a:lnTo>
                <a:lnTo>
                  <a:pt x="0" y="0"/>
                </a:lnTo>
                <a:close/>
              </a:path>
            </a:pathLst>
          </a:custGeom>
          <a:blipFill>
            <a:blip r:embed="rId5"/>
            <a:stretch>
              <a:fillRect l="-75655" t="-62146" r="-73778" b="-104896"/>
            </a:stretch>
          </a:blipFill>
        </p:spPr>
      </p:sp>
      <p:grpSp>
        <p:nvGrpSpPr>
          <p:cNvPr name="Group 9" id="9"/>
          <p:cNvGrpSpPr/>
          <p:nvPr/>
        </p:nvGrpSpPr>
        <p:grpSpPr>
          <a:xfrm rot="0">
            <a:off x="-742081" y="40699827"/>
            <a:ext cx="31931010" cy="2358473"/>
            <a:chOff x="0" y="0"/>
            <a:chExt cx="2857437" cy="211055"/>
          </a:xfrm>
        </p:grpSpPr>
        <p:sp>
          <p:nvSpPr>
            <p:cNvPr name="Freeform 10" id="10"/>
            <p:cNvSpPr/>
            <p:nvPr/>
          </p:nvSpPr>
          <p:spPr>
            <a:xfrm flipH="false" flipV="false" rot="0">
              <a:off x="0" y="0"/>
              <a:ext cx="2857437" cy="211055"/>
            </a:xfrm>
            <a:custGeom>
              <a:avLst/>
              <a:gdLst/>
              <a:ahLst/>
              <a:cxnLst/>
              <a:rect r="r" b="b" t="t" l="l"/>
              <a:pathLst>
                <a:path h="211055" w="2857437">
                  <a:moveTo>
                    <a:pt x="19639" y="0"/>
                  </a:moveTo>
                  <a:lnTo>
                    <a:pt x="2837798" y="0"/>
                  </a:lnTo>
                  <a:cubicBezTo>
                    <a:pt x="2843006" y="0"/>
                    <a:pt x="2848001" y="2069"/>
                    <a:pt x="2851684" y="5752"/>
                  </a:cubicBezTo>
                  <a:cubicBezTo>
                    <a:pt x="2855368" y="9435"/>
                    <a:pt x="2857437" y="14430"/>
                    <a:pt x="2857437" y="19639"/>
                  </a:cubicBezTo>
                  <a:lnTo>
                    <a:pt x="2857437" y="191416"/>
                  </a:lnTo>
                  <a:cubicBezTo>
                    <a:pt x="2857437" y="202262"/>
                    <a:pt x="2848644" y="211055"/>
                    <a:pt x="2837798" y="211055"/>
                  </a:cubicBezTo>
                  <a:lnTo>
                    <a:pt x="19639" y="211055"/>
                  </a:lnTo>
                  <a:cubicBezTo>
                    <a:pt x="14430" y="211055"/>
                    <a:pt x="9435" y="208986"/>
                    <a:pt x="5752" y="205302"/>
                  </a:cubicBezTo>
                  <a:cubicBezTo>
                    <a:pt x="2069" y="201619"/>
                    <a:pt x="0" y="196624"/>
                    <a:pt x="0" y="191416"/>
                  </a:cubicBezTo>
                  <a:lnTo>
                    <a:pt x="0" y="19639"/>
                  </a:lnTo>
                  <a:cubicBezTo>
                    <a:pt x="0" y="14430"/>
                    <a:pt x="2069" y="9435"/>
                    <a:pt x="5752" y="5752"/>
                  </a:cubicBezTo>
                  <a:cubicBezTo>
                    <a:pt x="9435" y="2069"/>
                    <a:pt x="14430" y="0"/>
                    <a:pt x="19639" y="0"/>
                  </a:cubicBezTo>
                  <a:close/>
                </a:path>
              </a:pathLst>
            </a:custGeom>
            <a:ln w="114300" cap="rnd">
              <a:solidFill>
                <a:srgbClr val="0983AD"/>
              </a:solidFill>
              <a:prstDash val="dash"/>
              <a:round/>
            </a:ln>
          </p:spPr>
        </p:sp>
        <p:sp>
          <p:nvSpPr>
            <p:cNvPr name="TextBox 11" id="11"/>
            <p:cNvSpPr txBox="true"/>
            <p:nvPr/>
          </p:nvSpPr>
          <p:spPr>
            <a:xfrm>
              <a:off x="0" y="-114300"/>
              <a:ext cx="2857437" cy="325355"/>
            </a:xfrm>
            <a:prstGeom prst="rect">
              <a:avLst/>
            </a:prstGeom>
          </p:spPr>
          <p:txBody>
            <a:bodyPr anchor="ctr" rtlCol="false" tIns="50800" lIns="50800" bIns="50800" rIns="50800"/>
            <a:lstStyle/>
            <a:p>
              <a:pPr algn="ctr">
                <a:lnSpc>
                  <a:spcPts val="7926"/>
                </a:lnSpc>
              </a:pPr>
            </a:p>
          </p:txBody>
        </p:sp>
      </p:grpSp>
      <p:grpSp>
        <p:nvGrpSpPr>
          <p:cNvPr name="Group 12" id="12"/>
          <p:cNvGrpSpPr/>
          <p:nvPr/>
        </p:nvGrpSpPr>
        <p:grpSpPr>
          <a:xfrm rot="0">
            <a:off x="1275312" y="41131693"/>
            <a:ext cx="27725377" cy="1393063"/>
            <a:chOff x="0" y="0"/>
            <a:chExt cx="36967169" cy="1857418"/>
          </a:xfrm>
        </p:grpSpPr>
        <p:sp>
          <p:nvSpPr>
            <p:cNvPr name="Freeform 13" id="13"/>
            <p:cNvSpPr/>
            <p:nvPr/>
          </p:nvSpPr>
          <p:spPr>
            <a:xfrm flipH="false" flipV="false" rot="0">
              <a:off x="0" y="0"/>
              <a:ext cx="2464420" cy="1857418"/>
            </a:xfrm>
            <a:custGeom>
              <a:avLst/>
              <a:gdLst/>
              <a:ahLst/>
              <a:cxnLst/>
              <a:rect r="r" b="b" t="t" l="l"/>
              <a:pathLst>
                <a:path h="1857418" w="2464420">
                  <a:moveTo>
                    <a:pt x="0" y="0"/>
                  </a:moveTo>
                  <a:lnTo>
                    <a:pt x="2464420" y="0"/>
                  </a:lnTo>
                  <a:lnTo>
                    <a:pt x="2464420" y="1857418"/>
                  </a:lnTo>
                  <a:lnTo>
                    <a:pt x="0" y="1857418"/>
                  </a:lnTo>
                  <a:lnTo>
                    <a:pt x="0" y="0"/>
                  </a:lnTo>
                  <a:close/>
                </a:path>
              </a:pathLst>
            </a:custGeom>
            <a:blipFill>
              <a:blip r:embed="rId6"/>
              <a:stretch>
                <a:fillRect l="0" t="-7019" r="0" b="-7019"/>
              </a:stretch>
            </a:blipFill>
          </p:spPr>
        </p:sp>
        <p:sp>
          <p:nvSpPr>
            <p:cNvPr name="Freeform 14" id="14"/>
            <p:cNvSpPr/>
            <p:nvPr/>
          </p:nvSpPr>
          <p:spPr>
            <a:xfrm flipH="false" flipV="false" rot="0">
              <a:off x="12910525" y="259538"/>
              <a:ext cx="3504101" cy="1338342"/>
            </a:xfrm>
            <a:custGeom>
              <a:avLst/>
              <a:gdLst/>
              <a:ahLst/>
              <a:cxnLst/>
              <a:rect r="r" b="b" t="t" l="l"/>
              <a:pathLst>
                <a:path h="1338342" w="3504101">
                  <a:moveTo>
                    <a:pt x="0" y="0"/>
                  </a:moveTo>
                  <a:lnTo>
                    <a:pt x="3504101" y="0"/>
                  </a:lnTo>
                  <a:lnTo>
                    <a:pt x="3504101" y="1338342"/>
                  </a:lnTo>
                  <a:lnTo>
                    <a:pt x="0" y="1338342"/>
                  </a:lnTo>
                  <a:lnTo>
                    <a:pt x="0" y="0"/>
                  </a:lnTo>
                  <a:close/>
                </a:path>
              </a:pathLst>
            </a:custGeom>
            <a:blipFill>
              <a:blip r:embed="rId7"/>
              <a:stretch>
                <a:fillRect l="0" t="-7019" r="0" b="-7019"/>
              </a:stretch>
            </a:blipFill>
          </p:spPr>
        </p:sp>
        <p:sp>
          <p:nvSpPr>
            <p:cNvPr name="Freeform 15" id="15"/>
            <p:cNvSpPr/>
            <p:nvPr/>
          </p:nvSpPr>
          <p:spPr>
            <a:xfrm flipH="false" flipV="false" rot="0">
              <a:off x="16612489" y="489982"/>
              <a:ext cx="4193149" cy="877453"/>
            </a:xfrm>
            <a:custGeom>
              <a:avLst/>
              <a:gdLst/>
              <a:ahLst/>
              <a:cxnLst/>
              <a:rect r="r" b="b" t="t" l="l"/>
              <a:pathLst>
                <a:path h="877453" w="4193149">
                  <a:moveTo>
                    <a:pt x="0" y="0"/>
                  </a:moveTo>
                  <a:lnTo>
                    <a:pt x="4193149" y="0"/>
                  </a:lnTo>
                  <a:lnTo>
                    <a:pt x="4193149" y="877453"/>
                  </a:lnTo>
                  <a:lnTo>
                    <a:pt x="0" y="877453"/>
                  </a:lnTo>
                  <a:lnTo>
                    <a:pt x="0" y="0"/>
                  </a:lnTo>
                  <a:close/>
                </a:path>
              </a:pathLst>
            </a:custGeom>
            <a:blipFill>
              <a:blip r:embed="rId8"/>
              <a:stretch>
                <a:fillRect l="0" t="-7019" r="0" b="-7019"/>
              </a:stretch>
            </a:blipFill>
          </p:spPr>
        </p:sp>
        <p:sp>
          <p:nvSpPr>
            <p:cNvPr name="Freeform 16" id="16"/>
            <p:cNvSpPr/>
            <p:nvPr/>
          </p:nvSpPr>
          <p:spPr>
            <a:xfrm flipH="false" flipV="false" rot="0">
              <a:off x="8599838" y="379892"/>
              <a:ext cx="4112823" cy="1097633"/>
            </a:xfrm>
            <a:custGeom>
              <a:avLst/>
              <a:gdLst/>
              <a:ahLst/>
              <a:cxnLst/>
              <a:rect r="r" b="b" t="t" l="l"/>
              <a:pathLst>
                <a:path h="1097633" w="4112823">
                  <a:moveTo>
                    <a:pt x="0" y="0"/>
                  </a:moveTo>
                  <a:lnTo>
                    <a:pt x="4112824" y="0"/>
                  </a:lnTo>
                  <a:lnTo>
                    <a:pt x="4112824" y="1097633"/>
                  </a:lnTo>
                  <a:lnTo>
                    <a:pt x="0" y="1097633"/>
                  </a:lnTo>
                  <a:lnTo>
                    <a:pt x="0" y="0"/>
                  </a:lnTo>
                  <a:close/>
                </a:path>
              </a:pathLst>
            </a:custGeom>
            <a:blipFill>
              <a:blip r:embed="rId9"/>
              <a:stretch>
                <a:fillRect l="0" t="-7019" r="0" b="-7019"/>
              </a:stretch>
            </a:blipFill>
          </p:spPr>
        </p:sp>
        <p:sp>
          <p:nvSpPr>
            <p:cNvPr name="Freeform 17" id="17"/>
            <p:cNvSpPr/>
            <p:nvPr/>
          </p:nvSpPr>
          <p:spPr>
            <a:xfrm flipH="false" flipV="false" rot="0">
              <a:off x="6172724" y="155726"/>
              <a:ext cx="2229251" cy="1545966"/>
            </a:xfrm>
            <a:custGeom>
              <a:avLst/>
              <a:gdLst/>
              <a:ahLst/>
              <a:cxnLst/>
              <a:rect r="r" b="b" t="t" l="l"/>
              <a:pathLst>
                <a:path h="1545966" w="2229251">
                  <a:moveTo>
                    <a:pt x="0" y="0"/>
                  </a:moveTo>
                  <a:lnTo>
                    <a:pt x="2229251" y="0"/>
                  </a:lnTo>
                  <a:lnTo>
                    <a:pt x="2229251" y="1545966"/>
                  </a:lnTo>
                  <a:lnTo>
                    <a:pt x="0" y="1545966"/>
                  </a:lnTo>
                  <a:lnTo>
                    <a:pt x="0" y="0"/>
                  </a:lnTo>
                  <a:close/>
                </a:path>
              </a:pathLst>
            </a:custGeom>
            <a:blipFill>
              <a:blip r:embed="rId10"/>
              <a:stretch>
                <a:fillRect l="0" t="-7019" r="0" b="-7019"/>
              </a:stretch>
            </a:blipFill>
          </p:spPr>
        </p:sp>
        <p:sp>
          <p:nvSpPr>
            <p:cNvPr name="Freeform 18" id="18"/>
            <p:cNvSpPr/>
            <p:nvPr/>
          </p:nvSpPr>
          <p:spPr>
            <a:xfrm flipH="false" flipV="false" rot="0">
              <a:off x="21003501" y="56554"/>
              <a:ext cx="1499787" cy="1744309"/>
            </a:xfrm>
            <a:custGeom>
              <a:avLst/>
              <a:gdLst/>
              <a:ahLst/>
              <a:cxnLst/>
              <a:rect r="r" b="b" t="t" l="l"/>
              <a:pathLst>
                <a:path h="1744309" w="1499787">
                  <a:moveTo>
                    <a:pt x="0" y="0"/>
                  </a:moveTo>
                  <a:lnTo>
                    <a:pt x="1499787" y="0"/>
                  </a:lnTo>
                  <a:lnTo>
                    <a:pt x="1499787" y="1744310"/>
                  </a:lnTo>
                  <a:lnTo>
                    <a:pt x="0" y="1744310"/>
                  </a:lnTo>
                  <a:lnTo>
                    <a:pt x="0" y="0"/>
                  </a:lnTo>
                  <a:close/>
                </a:path>
              </a:pathLst>
            </a:custGeom>
            <a:blipFill>
              <a:blip r:embed="rId11"/>
              <a:stretch>
                <a:fillRect l="0" t="-7019" r="0" b="-7019"/>
              </a:stretch>
            </a:blipFill>
          </p:spPr>
        </p:sp>
        <p:sp>
          <p:nvSpPr>
            <p:cNvPr name="Freeform 19" id="19"/>
            <p:cNvSpPr/>
            <p:nvPr/>
          </p:nvSpPr>
          <p:spPr>
            <a:xfrm flipH="false" flipV="false" rot="0">
              <a:off x="2662283" y="361585"/>
              <a:ext cx="3312577" cy="1134247"/>
            </a:xfrm>
            <a:custGeom>
              <a:avLst/>
              <a:gdLst/>
              <a:ahLst/>
              <a:cxnLst/>
              <a:rect r="r" b="b" t="t" l="l"/>
              <a:pathLst>
                <a:path h="1134247" w="3312577">
                  <a:moveTo>
                    <a:pt x="0" y="0"/>
                  </a:moveTo>
                  <a:lnTo>
                    <a:pt x="3312577" y="0"/>
                  </a:lnTo>
                  <a:lnTo>
                    <a:pt x="3312577" y="1134247"/>
                  </a:lnTo>
                  <a:lnTo>
                    <a:pt x="0" y="1134247"/>
                  </a:lnTo>
                  <a:lnTo>
                    <a:pt x="0" y="0"/>
                  </a:lnTo>
                  <a:close/>
                </a:path>
              </a:pathLst>
            </a:custGeom>
            <a:blipFill>
              <a:blip r:embed="rId12"/>
              <a:stretch>
                <a:fillRect l="0" t="-7019" r="0" b="-7019"/>
              </a:stretch>
            </a:blipFill>
          </p:spPr>
        </p:sp>
        <p:sp>
          <p:nvSpPr>
            <p:cNvPr name="Freeform 20" id="20"/>
            <p:cNvSpPr/>
            <p:nvPr/>
          </p:nvSpPr>
          <p:spPr>
            <a:xfrm flipH="false" flipV="false" rot="0">
              <a:off x="22701152" y="325292"/>
              <a:ext cx="3709915" cy="1206833"/>
            </a:xfrm>
            <a:custGeom>
              <a:avLst/>
              <a:gdLst/>
              <a:ahLst/>
              <a:cxnLst/>
              <a:rect r="r" b="b" t="t" l="l"/>
              <a:pathLst>
                <a:path h="1206833" w="3709915">
                  <a:moveTo>
                    <a:pt x="0" y="0"/>
                  </a:moveTo>
                  <a:lnTo>
                    <a:pt x="3709915" y="0"/>
                  </a:lnTo>
                  <a:lnTo>
                    <a:pt x="3709915" y="1206833"/>
                  </a:lnTo>
                  <a:lnTo>
                    <a:pt x="0" y="1206833"/>
                  </a:lnTo>
                  <a:lnTo>
                    <a:pt x="0" y="0"/>
                  </a:lnTo>
                  <a:close/>
                </a:path>
              </a:pathLst>
            </a:custGeom>
            <a:blipFill>
              <a:blip r:embed="rId13"/>
              <a:stretch>
                <a:fillRect l="0" t="-7019" r="0" b="-7019"/>
              </a:stretch>
            </a:blipFill>
          </p:spPr>
        </p:sp>
        <p:sp>
          <p:nvSpPr>
            <p:cNvPr name="Freeform 21" id="21"/>
            <p:cNvSpPr/>
            <p:nvPr/>
          </p:nvSpPr>
          <p:spPr>
            <a:xfrm flipH="false" flipV="false" rot="0">
              <a:off x="26608931" y="483056"/>
              <a:ext cx="3036599" cy="891305"/>
            </a:xfrm>
            <a:custGeom>
              <a:avLst/>
              <a:gdLst/>
              <a:ahLst/>
              <a:cxnLst/>
              <a:rect r="r" b="b" t="t" l="l"/>
              <a:pathLst>
                <a:path h="891305" w="3036599">
                  <a:moveTo>
                    <a:pt x="0" y="0"/>
                  </a:moveTo>
                  <a:lnTo>
                    <a:pt x="3036598" y="0"/>
                  </a:lnTo>
                  <a:lnTo>
                    <a:pt x="3036598" y="891305"/>
                  </a:lnTo>
                  <a:lnTo>
                    <a:pt x="0" y="891305"/>
                  </a:lnTo>
                  <a:lnTo>
                    <a:pt x="0" y="0"/>
                  </a:lnTo>
                  <a:close/>
                </a:path>
              </a:pathLst>
            </a:custGeom>
            <a:blipFill>
              <a:blip r:embed="rId14"/>
              <a:stretch>
                <a:fillRect l="0" t="-7019" r="0" b="-7019"/>
              </a:stretch>
            </a:blipFill>
          </p:spPr>
        </p:sp>
        <p:sp>
          <p:nvSpPr>
            <p:cNvPr name="Freeform 22" id="22"/>
            <p:cNvSpPr/>
            <p:nvPr/>
          </p:nvSpPr>
          <p:spPr>
            <a:xfrm flipH="false" flipV="false" rot="0">
              <a:off x="29843393" y="363047"/>
              <a:ext cx="2775774" cy="1131323"/>
            </a:xfrm>
            <a:custGeom>
              <a:avLst/>
              <a:gdLst/>
              <a:ahLst/>
              <a:cxnLst/>
              <a:rect r="r" b="b" t="t" l="l"/>
              <a:pathLst>
                <a:path h="1131323" w="2775774">
                  <a:moveTo>
                    <a:pt x="0" y="0"/>
                  </a:moveTo>
                  <a:lnTo>
                    <a:pt x="2775774" y="0"/>
                  </a:lnTo>
                  <a:lnTo>
                    <a:pt x="2775774" y="1131323"/>
                  </a:lnTo>
                  <a:lnTo>
                    <a:pt x="0" y="1131323"/>
                  </a:lnTo>
                  <a:lnTo>
                    <a:pt x="0" y="0"/>
                  </a:lnTo>
                  <a:close/>
                </a:path>
              </a:pathLst>
            </a:custGeom>
            <a:blipFill>
              <a:blip r:embed="rId15"/>
              <a:stretch>
                <a:fillRect l="0" t="-7019" r="0" b="-7019"/>
              </a:stretch>
            </a:blipFill>
          </p:spPr>
        </p:sp>
        <p:sp>
          <p:nvSpPr>
            <p:cNvPr name="Freeform 23" id="23"/>
            <p:cNvSpPr/>
            <p:nvPr/>
          </p:nvSpPr>
          <p:spPr>
            <a:xfrm flipH="false" flipV="false" rot="0">
              <a:off x="32817031" y="218223"/>
              <a:ext cx="4150138" cy="1420971"/>
            </a:xfrm>
            <a:custGeom>
              <a:avLst/>
              <a:gdLst/>
              <a:ahLst/>
              <a:cxnLst/>
              <a:rect r="r" b="b" t="t" l="l"/>
              <a:pathLst>
                <a:path h="1420971" w="4150138">
                  <a:moveTo>
                    <a:pt x="0" y="0"/>
                  </a:moveTo>
                  <a:lnTo>
                    <a:pt x="4150138" y="0"/>
                  </a:lnTo>
                  <a:lnTo>
                    <a:pt x="4150138" y="1420971"/>
                  </a:lnTo>
                  <a:lnTo>
                    <a:pt x="0" y="1420971"/>
                  </a:lnTo>
                  <a:lnTo>
                    <a:pt x="0" y="0"/>
                  </a:lnTo>
                  <a:close/>
                </a:path>
              </a:pathLst>
            </a:custGeom>
            <a:blipFill>
              <a:blip r:embed="rId16"/>
              <a:stretch>
                <a:fillRect l="-7748" t="-63386" r="-9067" b="-64064"/>
              </a:stretch>
            </a:blipFill>
          </p:spPr>
        </p:sp>
      </p:grpSp>
      <p:grpSp>
        <p:nvGrpSpPr>
          <p:cNvPr name="Group 24" id="24"/>
          <p:cNvGrpSpPr/>
          <p:nvPr/>
        </p:nvGrpSpPr>
        <p:grpSpPr>
          <a:xfrm rot="0">
            <a:off x="23029247" y="0"/>
            <a:ext cx="7246753" cy="6576067"/>
            <a:chOff x="0" y="0"/>
            <a:chExt cx="648656" cy="588623"/>
          </a:xfrm>
        </p:grpSpPr>
        <p:sp>
          <p:nvSpPr>
            <p:cNvPr name="Freeform 25" id="25"/>
            <p:cNvSpPr/>
            <p:nvPr/>
          </p:nvSpPr>
          <p:spPr>
            <a:xfrm flipH="false" flipV="false" rot="0">
              <a:off x="0" y="0"/>
              <a:ext cx="648656" cy="588623"/>
            </a:xfrm>
            <a:custGeom>
              <a:avLst/>
              <a:gdLst/>
              <a:ahLst/>
              <a:cxnLst/>
              <a:rect r="r" b="b" t="t" l="l"/>
              <a:pathLst>
                <a:path h="588623" w="648656">
                  <a:moveTo>
                    <a:pt x="0" y="0"/>
                  </a:moveTo>
                  <a:lnTo>
                    <a:pt x="648656" y="0"/>
                  </a:lnTo>
                  <a:lnTo>
                    <a:pt x="648656" y="588623"/>
                  </a:lnTo>
                  <a:lnTo>
                    <a:pt x="0" y="588623"/>
                  </a:lnTo>
                  <a:close/>
                </a:path>
              </a:pathLst>
            </a:custGeom>
            <a:gradFill rotWithShape="true">
              <a:gsLst>
                <a:gs pos="0">
                  <a:srgbClr val="084E66">
                    <a:alpha val="100000"/>
                  </a:srgbClr>
                </a:gs>
                <a:gs pos="50000">
                  <a:srgbClr val="042937">
                    <a:alpha val="100000"/>
                  </a:srgbClr>
                </a:gs>
                <a:gs pos="100000">
                  <a:srgbClr val="001117">
                    <a:alpha val="100000"/>
                  </a:srgbClr>
                </a:gs>
              </a:gsLst>
              <a:lin ang="0"/>
            </a:gradFill>
          </p:spPr>
        </p:sp>
        <p:sp>
          <p:nvSpPr>
            <p:cNvPr name="TextBox 26" id="26"/>
            <p:cNvSpPr txBox="true"/>
            <p:nvPr/>
          </p:nvSpPr>
          <p:spPr>
            <a:xfrm>
              <a:off x="0" y="-114300"/>
              <a:ext cx="648656" cy="702923"/>
            </a:xfrm>
            <a:prstGeom prst="rect">
              <a:avLst/>
            </a:prstGeom>
          </p:spPr>
          <p:txBody>
            <a:bodyPr anchor="ctr" rtlCol="false" tIns="143812" lIns="143812" bIns="143812" rIns="143812"/>
            <a:lstStyle/>
            <a:p>
              <a:pPr algn="ctr">
                <a:lnSpc>
                  <a:spcPts val="7926"/>
                </a:lnSpc>
                <a:spcBef>
                  <a:spcPct val="0"/>
                </a:spcBef>
              </a:pPr>
            </a:p>
          </p:txBody>
        </p:sp>
      </p:grpSp>
      <p:sp>
        <p:nvSpPr>
          <p:cNvPr name="Freeform 27" id="27"/>
          <p:cNvSpPr/>
          <p:nvPr/>
        </p:nvSpPr>
        <p:spPr>
          <a:xfrm flipH="false" flipV="false" rot="0">
            <a:off x="23012201" y="0"/>
            <a:ext cx="7244587" cy="6576067"/>
          </a:xfrm>
          <a:custGeom>
            <a:avLst/>
            <a:gdLst/>
            <a:ahLst/>
            <a:cxnLst/>
            <a:rect r="r" b="b" t="t" l="l"/>
            <a:pathLst>
              <a:path h="6576067" w="7244587">
                <a:moveTo>
                  <a:pt x="0" y="0"/>
                </a:moveTo>
                <a:lnTo>
                  <a:pt x="7244587" y="0"/>
                </a:lnTo>
                <a:lnTo>
                  <a:pt x="7244587" y="6576067"/>
                </a:lnTo>
                <a:lnTo>
                  <a:pt x="0" y="6576067"/>
                </a:lnTo>
                <a:lnTo>
                  <a:pt x="0" y="0"/>
                </a:lnTo>
                <a:close/>
              </a:path>
            </a:pathLst>
          </a:custGeom>
          <a:blipFill>
            <a:blip r:embed="rId17">
              <a:alphaModFix amt="38000"/>
            </a:blip>
            <a:stretch>
              <a:fillRect l="-43633" t="0" r="-7041" b="-10661"/>
            </a:stretch>
          </a:blipFill>
        </p:spPr>
      </p:sp>
      <p:sp>
        <p:nvSpPr>
          <p:cNvPr name="Freeform 28" id="28"/>
          <p:cNvSpPr/>
          <p:nvPr/>
        </p:nvSpPr>
        <p:spPr>
          <a:xfrm flipH="false" flipV="false" rot="0">
            <a:off x="19266257" y="-620152"/>
            <a:ext cx="4363107" cy="5907143"/>
          </a:xfrm>
          <a:custGeom>
            <a:avLst/>
            <a:gdLst/>
            <a:ahLst/>
            <a:cxnLst/>
            <a:rect r="r" b="b" t="t" l="l"/>
            <a:pathLst>
              <a:path h="5907143" w="4363107">
                <a:moveTo>
                  <a:pt x="0" y="0"/>
                </a:moveTo>
                <a:lnTo>
                  <a:pt x="4363107" y="0"/>
                </a:lnTo>
                <a:lnTo>
                  <a:pt x="4363107" y="5907143"/>
                </a:lnTo>
                <a:lnTo>
                  <a:pt x="0" y="5907143"/>
                </a:lnTo>
                <a:lnTo>
                  <a:pt x="0" y="0"/>
                </a:lnTo>
                <a:close/>
              </a:path>
            </a:pathLst>
          </a:custGeom>
          <a:blipFill>
            <a:blip r:embed="rId18"/>
            <a:stretch>
              <a:fillRect l="-43292" t="-7275" r="-44376" b="-100646"/>
            </a:stretch>
          </a:blipFill>
        </p:spPr>
      </p:sp>
      <p:grpSp>
        <p:nvGrpSpPr>
          <p:cNvPr name="Group 29" id="29"/>
          <p:cNvGrpSpPr/>
          <p:nvPr/>
        </p:nvGrpSpPr>
        <p:grpSpPr>
          <a:xfrm rot="0">
            <a:off x="0" y="4309253"/>
            <a:ext cx="23039577" cy="2266814"/>
            <a:chOff x="0" y="0"/>
            <a:chExt cx="2062270" cy="202902"/>
          </a:xfrm>
        </p:grpSpPr>
        <p:sp>
          <p:nvSpPr>
            <p:cNvPr name="Freeform 30" id="30"/>
            <p:cNvSpPr/>
            <p:nvPr/>
          </p:nvSpPr>
          <p:spPr>
            <a:xfrm flipH="false" flipV="false" rot="0">
              <a:off x="0" y="0"/>
              <a:ext cx="2062269" cy="202902"/>
            </a:xfrm>
            <a:custGeom>
              <a:avLst/>
              <a:gdLst/>
              <a:ahLst/>
              <a:cxnLst/>
              <a:rect r="r" b="b" t="t" l="l"/>
              <a:pathLst>
                <a:path h="202902" w="2062269">
                  <a:moveTo>
                    <a:pt x="0" y="0"/>
                  </a:moveTo>
                  <a:lnTo>
                    <a:pt x="2062269" y="0"/>
                  </a:lnTo>
                  <a:lnTo>
                    <a:pt x="2062269" y="202902"/>
                  </a:lnTo>
                  <a:lnTo>
                    <a:pt x="0" y="202902"/>
                  </a:lnTo>
                  <a:close/>
                </a:path>
              </a:pathLst>
            </a:custGeom>
            <a:solidFill>
              <a:srgbClr val="095570"/>
            </a:solidFill>
          </p:spPr>
        </p:sp>
        <p:sp>
          <p:nvSpPr>
            <p:cNvPr name="TextBox 31" id="31"/>
            <p:cNvSpPr txBox="true"/>
            <p:nvPr/>
          </p:nvSpPr>
          <p:spPr>
            <a:xfrm>
              <a:off x="0" y="-114300"/>
              <a:ext cx="2062270" cy="317202"/>
            </a:xfrm>
            <a:prstGeom prst="rect">
              <a:avLst/>
            </a:prstGeom>
          </p:spPr>
          <p:txBody>
            <a:bodyPr anchor="ctr" rtlCol="false" tIns="143812" lIns="143812" bIns="143812" rIns="143812"/>
            <a:lstStyle/>
            <a:p>
              <a:pPr algn="ctr">
                <a:lnSpc>
                  <a:spcPts val="7926"/>
                </a:lnSpc>
                <a:spcBef>
                  <a:spcPct val="0"/>
                </a:spcBef>
              </a:pPr>
            </a:p>
          </p:txBody>
        </p:sp>
      </p:grpSp>
      <p:sp>
        <p:nvSpPr>
          <p:cNvPr name="Freeform 32" id="32"/>
          <p:cNvSpPr/>
          <p:nvPr/>
        </p:nvSpPr>
        <p:spPr>
          <a:xfrm flipH="false" flipV="false" rot="0">
            <a:off x="23215159" y="1680827"/>
            <a:ext cx="6993073" cy="2185205"/>
          </a:xfrm>
          <a:custGeom>
            <a:avLst/>
            <a:gdLst/>
            <a:ahLst/>
            <a:cxnLst/>
            <a:rect r="r" b="b" t="t" l="l"/>
            <a:pathLst>
              <a:path h="2185205" w="6993073">
                <a:moveTo>
                  <a:pt x="0" y="0"/>
                </a:moveTo>
                <a:lnTo>
                  <a:pt x="6993073" y="0"/>
                </a:lnTo>
                <a:lnTo>
                  <a:pt x="6993073" y="2185205"/>
                </a:lnTo>
                <a:lnTo>
                  <a:pt x="0" y="2185205"/>
                </a:lnTo>
                <a:lnTo>
                  <a:pt x="0" y="0"/>
                </a:lnTo>
                <a:close/>
              </a:path>
            </a:pathLst>
          </a:custGeom>
          <a:blipFill>
            <a:blip r:embed="rId19"/>
            <a:stretch>
              <a:fillRect l="-53415" t="-204195" r="-52744" b="-355557"/>
            </a:stretch>
          </a:blipFill>
        </p:spPr>
      </p:sp>
      <p:grpSp>
        <p:nvGrpSpPr>
          <p:cNvPr name="Group 33" id="33"/>
          <p:cNvGrpSpPr/>
          <p:nvPr/>
        </p:nvGrpSpPr>
        <p:grpSpPr>
          <a:xfrm rot="0">
            <a:off x="18236381" y="4475849"/>
            <a:ext cx="4474843" cy="1949003"/>
            <a:chOff x="0" y="0"/>
            <a:chExt cx="400444" cy="174412"/>
          </a:xfrm>
        </p:grpSpPr>
        <p:sp>
          <p:nvSpPr>
            <p:cNvPr name="Freeform 34" id="34"/>
            <p:cNvSpPr/>
            <p:nvPr/>
          </p:nvSpPr>
          <p:spPr>
            <a:xfrm flipH="false" flipV="false" rot="0">
              <a:off x="0" y="0"/>
              <a:ext cx="400444" cy="174412"/>
            </a:xfrm>
            <a:custGeom>
              <a:avLst/>
              <a:gdLst/>
              <a:ahLst/>
              <a:cxnLst/>
              <a:rect r="r" b="b" t="t" l="l"/>
              <a:pathLst>
                <a:path h="174412" w="400444">
                  <a:moveTo>
                    <a:pt x="0" y="0"/>
                  </a:moveTo>
                  <a:lnTo>
                    <a:pt x="400444" y="0"/>
                  </a:lnTo>
                  <a:lnTo>
                    <a:pt x="400444" y="174412"/>
                  </a:lnTo>
                  <a:lnTo>
                    <a:pt x="0" y="174412"/>
                  </a:lnTo>
                  <a:close/>
                </a:path>
              </a:pathLst>
            </a:custGeom>
            <a:ln cap="sq">
              <a:noFill/>
              <a:prstDash val="solid"/>
              <a:miter/>
            </a:ln>
          </p:spPr>
        </p:sp>
        <p:sp>
          <p:nvSpPr>
            <p:cNvPr name="TextBox 35" id="35"/>
            <p:cNvSpPr txBox="true"/>
            <p:nvPr/>
          </p:nvSpPr>
          <p:spPr>
            <a:xfrm>
              <a:off x="0" y="-57150"/>
              <a:ext cx="400444" cy="231562"/>
            </a:xfrm>
            <a:prstGeom prst="rect">
              <a:avLst/>
            </a:prstGeom>
          </p:spPr>
          <p:txBody>
            <a:bodyPr anchor="ctr" rtlCol="false" tIns="50800" lIns="50800" bIns="50800" rIns="50800"/>
            <a:lstStyle/>
            <a:p>
              <a:pPr algn="ctr">
                <a:lnSpc>
                  <a:spcPts val="4790"/>
                </a:lnSpc>
              </a:pPr>
              <a:r>
                <a:rPr lang="en-US" sz="3422">
                  <a:solidFill>
                    <a:srgbClr val="FFFFFF"/>
                  </a:solidFill>
                  <a:latin typeface="Chau Philomene"/>
                  <a:ea typeface="Chau Philomene"/>
                  <a:cs typeface="Chau Philomene"/>
                  <a:sym typeface="Chau Philomene"/>
                </a:rPr>
                <a:t>LOGO DE LA INSTITUCIÓN QUE PRESENTA</a:t>
              </a:r>
            </a:p>
          </p:txBody>
        </p:sp>
      </p:grpSp>
      <p:sp>
        <p:nvSpPr>
          <p:cNvPr name="TextBox 36" id="36"/>
          <p:cNvSpPr txBox="true"/>
          <p:nvPr/>
        </p:nvSpPr>
        <p:spPr>
          <a:xfrm rot="0">
            <a:off x="23629364" y="4304747"/>
            <a:ext cx="6355861" cy="414020"/>
          </a:xfrm>
          <a:prstGeom prst="rect">
            <a:avLst/>
          </a:prstGeom>
        </p:spPr>
        <p:txBody>
          <a:bodyPr anchor="t" rtlCol="false" tIns="0" lIns="0" bIns="0" rIns="0">
            <a:spAutoFit/>
          </a:bodyPr>
          <a:lstStyle/>
          <a:p>
            <a:pPr algn="l">
              <a:lnSpc>
                <a:spcPts val="3430"/>
              </a:lnSpc>
            </a:pPr>
            <a:r>
              <a:rPr lang="en-US" sz="2450" i="true">
                <a:solidFill>
                  <a:srgbClr val="FFF352"/>
                </a:solidFill>
                <a:latin typeface="Chau Philomene Italics"/>
                <a:ea typeface="Chau Philomene Italics"/>
                <a:cs typeface="Chau Philomene Italics"/>
                <a:sym typeface="Chau Philomene Italics"/>
              </a:rPr>
              <a:t>"</a:t>
            </a:r>
            <a:r>
              <a:rPr lang="en-US" sz="2450" i="true">
                <a:solidFill>
                  <a:srgbClr val="FFF352"/>
                </a:solidFill>
                <a:latin typeface="Chau Philomene Italics"/>
                <a:ea typeface="Chau Philomene Italics"/>
                <a:cs typeface="Chau Philomene Italics"/>
                <a:sym typeface="Chau Philomene Italics"/>
              </a:rPr>
              <a:t>Innovar para enseñar, enseñar para transformar"</a:t>
            </a:r>
          </a:p>
        </p:txBody>
      </p:sp>
      <p:sp>
        <p:nvSpPr>
          <p:cNvPr name="TextBox 37" id="37"/>
          <p:cNvSpPr txBox="true"/>
          <p:nvPr/>
        </p:nvSpPr>
        <p:spPr>
          <a:xfrm rot="0">
            <a:off x="23223855" y="5639876"/>
            <a:ext cx="6857538" cy="575705"/>
          </a:xfrm>
          <a:prstGeom prst="rect">
            <a:avLst/>
          </a:prstGeom>
        </p:spPr>
        <p:txBody>
          <a:bodyPr anchor="t" rtlCol="false" tIns="0" lIns="0" bIns="0" rIns="0">
            <a:spAutoFit/>
          </a:bodyPr>
          <a:lstStyle/>
          <a:p>
            <a:pPr algn="ctr">
              <a:lnSpc>
                <a:spcPts val="2393"/>
              </a:lnSpc>
            </a:pPr>
            <a:r>
              <a:rPr lang="en-US" sz="1709">
                <a:solidFill>
                  <a:srgbClr val="FFFFFF"/>
                </a:solidFill>
                <a:latin typeface="Chau Philomene"/>
                <a:ea typeface="Chau Philomene"/>
                <a:cs typeface="Chau Philomene"/>
                <a:sym typeface="Chau Philomene"/>
              </a:rPr>
              <a:t>7, 8 y 9 de octubre de 2026  -  Universidad Tecnológica de Pereira</a:t>
            </a:r>
          </a:p>
          <a:p>
            <a:pPr algn="ctr">
              <a:lnSpc>
                <a:spcPts val="2393"/>
              </a:lnSpc>
            </a:pPr>
            <a:r>
              <a:rPr lang="en-US" sz="1709" i="true">
                <a:solidFill>
                  <a:srgbClr val="FEFFFE"/>
                </a:solidFill>
                <a:latin typeface="Chau Philomene Italics"/>
                <a:ea typeface="Chau Philomene Italics"/>
                <a:cs typeface="Chau Philomene Italics"/>
                <a:sym typeface="Chau Philomene Italics"/>
              </a:rPr>
              <a:t>www.13cnefa.com</a:t>
            </a:r>
          </a:p>
        </p:txBody>
      </p:sp>
      <p:sp>
        <p:nvSpPr>
          <p:cNvPr name="Freeform 38" id="38"/>
          <p:cNvSpPr/>
          <p:nvPr/>
        </p:nvSpPr>
        <p:spPr>
          <a:xfrm flipH="false" flipV="false" rot="0">
            <a:off x="23012201" y="-856468"/>
            <a:ext cx="7437951" cy="7437951"/>
          </a:xfrm>
          <a:custGeom>
            <a:avLst/>
            <a:gdLst/>
            <a:ahLst/>
            <a:cxnLst/>
            <a:rect r="r" b="b" t="t" l="l"/>
            <a:pathLst>
              <a:path h="7437951" w="7437951">
                <a:moveTo>
                  <a:pt x="0" y="0"/>
                </a:moveTo>
                <a:lnTo>
                  <a:pt x="7437951" y="0"/>
                </a:lnTo>
                <a:lnTo>
                  <a:pt x="7437951" y="7437951"/>
                </a:lnTo>
                <a:lnTo>
                  <a:pt x="0" y="7437951"/>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sp>
        <p:nvSpPr>
          <p:cNvPr name="TextBox 39" id="39"/>
          <p:cNvSpPr txBox="true"/>
          <p:nvPr/>
        </p:nvSpPr>
        <p:spPr>
          <a:xfrm rot="0">
            <a:off x="1117877" y="1308890"/>
            <a:ext cx="4482570" cy="1553618"/>
          </a:xfrm>
          <a:prstGeom prst="rect">
            <a:avLst/>
          </a:prstGeom>
        </p:spPr>
        <p:txBody>
          <a:bodyPr anchor="t" rtlCol="false" tIns="0" lIns="0" bIns="0" rIns="0">
            <a:spAutoFit/>
          </a:bodyPr>
          <a:lstStyle/>
          <a:p>
            <a:pPr algn="l">
              <a:lnSpc>
                <a:spcPts val="12823"/>
              </a:lnSpc>
            </a:pPr>
            <a:r>
              <a:rPr lang="en-US" sz="9159" b="true">
                <a:solidFill>
                  <a:srgbClr val="FFFFFF"/>
                </a:solidFill>
                <a:latin typeface="Open Sans Bold"/>
                <a:ea typeface="Open Sans Bold"/>
                <a:cs typeface="Open Sans Bold"/>
                <a:sym typeface="Open Sans Bold"/>
              </a:rPr>
              <a:t>TÍTULO </a:t>
            </a:r>
          </a:p>
        </p:txBody>
      </p:sp>
      <p:sp>
        <p:nvSpPr>
          <p:cNvPr name="TextBox 40" id="40"/>
          <p:cNvSpPr txBox="true"/>
          <p:nvPr/>
        </p:nvSpPr>
        <p:spPr>
          <a:xfrm rot="0">
            <a:off x="762886" y="4699717"/>
            <a:ext cx="20194144" cy="1421130"/>
          </a:xfrm>
          <a:prstGeom prst="rect">
            <a:avLst/>
          </a:prstGeom>
        </p:spPr>
        <p:txBody>
          <a:bodyPr anchor="t" rtlCol="false" tIns="0" lIns="0" bIns="0" rIns="0">
            <a:spAutoFit/>
          </a:bodyPr>
          <a:lstStyle/>
          <a:p>
            <a:pPr algn="l">
              <a:lnSpc>
                <a:spcPts val="3810"/>
              </a:lnSpc>
            </a:pPr>
            <a:r>
              <a:rPr lang="en-US" b="true" sz="3000" spc="159">
                <a:solidFill>
                  <a:srgbClr val="FFFFFF"/>
                </a:solidFill>
                <a:latin typeface="Open Sans Bold"/>
                <a:ea typeface="Open Sans Bold"/>
                <a:cs typeface="Open Sans Bold"/>
                <a:sym typeface="Open Sans Bold"/>
              </a:rPr>
              <a:t>AUTOR 1, CORREO INSTITUCIONAL, FILIACIÓN, ORCID</a:t>
            </a:r>
          </a:p>
          <a:p>
            <a:pPr algn="l">
              <a:lnSpc>
                <a:spcPts val="3810"/>
              </a:lnSpc>
            </a:pPr>
            <a:r>
              <a:rPr lang="en-US" b="true" sz="3000" spc="159">
                <a:solidFill>
                  <a:srgbClr val="FFFFFF"/>
                </a:solidFill>
                <a:latin typeface="Open Sans Bold"/>
                <a:ea typeface="Open Sans Bold"/>
                <a:cs typeface="Open Sans Bold"/>
                <a:sym typeface="Open Sans Bold"/>
              </a:rPr>
              <a:t>AUTOR 2, CORREO INSTITUCIONAL, FILIACIÓN, ORCID</a:t>
            </a:r>
          </a:p>
          <a:p>
            <a:pPr algn="l" marL="0" indent="0" lvl="0">
              <a:lnSpc>
                <a:spcPts val="3810"/>
              </a:lnSpc>
            </a:pPr>
            <a:r>
              <a:rPr lang="en-US" b="true" sz="3000" spc="159">
                <a:solidFill>
                  <a:srgbClr val="FFFFFF"/>
                </a:solidFill>
                <a:latin typeface="Open Sans Bold"/>
                <a:ea typeface="Open Sans Bold"/>
                <a:cs typeface="Open Sans Bold"/>
                <a:sym typeface="Open Sans Bold"/>
              </a:rPr>
              <a:t>AUTOR 3, CORREO INSTITUCIONAL, FILIACIÓN, ORCID</a:t>
            </a:r>
          </a:p>
        </p:txBody>
      </p:sp>
      <p:sp>
        <p:nvSpPr>
          <p:cNvPr name="AutoShape 41" id="41"/>
          <p:cNvSpPr/>
          <p:nvPr/>
        </p:nvSpPr>
        <p:spPr>
          <a:xfrm flipH="true">
            <a:off x="25658417" y="19631081"/>
            <a:ext cx="3154249" cy="52850"/>
          </a:xfrm>
          <a:prstGeom prst="line">
            <a:avLst/>
          </a:prstGeom>
          <a:ln cap="rnd" w="381000">
            <a:solidFill>
              <a:srgbClr val="17A3D4"/>
            </a:solidFill>
            <a:prstDash val="solid"/>
            <a:headEnd type="none" len="sm" w="sm"/>
            <a:tailEnd type="none" len="sm" w="sm"/>
          </a:ln>
        </p:spPr>
      </p:sp>
      <p:sp>
        <p:nvSpPr>
          <p:cNvPr name="AutoShape 42" id="42"/>
          <p:cNvSpPr/>
          <p:nvPr/>
        </p:nvSpPr>
        <p:spPr>
          <a:xfrm flipH="true" flipV="true">
            <a:off x="14030898" y="10368935"/>
            <a:ext cx="0" cy="5179073"/>
          </a:xfrm>
          <a:prstGeom prst="line">
            <a:avLst/>
          </a:prstGeom>
          <a:ln cap="rnd" w="342900">
            <a:solidFill>
              <a:srgbClr val="FFD707"/>
            </a:solidFill>
            <a:prstDash val="solid"/>
            <a:headEnd type="none" len="sm" w="sm"/>
            <a:tailEnd type="none" len="sm" w="sm"/>
          </a:ln>
        </p:spPr>
      </p:sp>
      <p:grpSp>
        <p:nvGrpSpPr>
          <p:cNvPr name="Group 43" id="43"/>
          <p:cNvGrpSpPr/>
          <p:nvPr/>
        </p:nvGrpSpPr>
        <p:grpSpPr>
          <a:xfrm rot="0">
            <a:off x="13993059" y="8842086"/>
            <a:ext cx="15245563" cy="10841844"/>
            <a:chOff x="0" y="0"/>
            <a:chExt cx="1364292" cy="970213"/>
          </a:xfrm>
        </p:grpSpPr>
        <p:sp>
          <p:nvSpPr>
            <p:cNvPr name="Freeform 44" id="44"/>
            <p:cNvSpPr/>
            <p:nvPr/>
          </p:nvSpPr>
          <p:spPr>
            <a:xfrm flipH="false" flipV="false" rot="0">
              <a:off x="0" y="0"/>
              <a:ext cx="1364292" cy="970213"/>
            </a:xfrm>
            <a:custGeom>
              <a:avLst/>
              <a:gdLst/>
              <a:ahLst/>
              <a:cxnLst/>
              <a:rect r="r" b="b" t="t" l="l"/>
              <a:pathLst>
                <a:path h="970213" w="1364292">
                  <a:moveTo>
                    <a:pt x="41133" y="0"/>
                  </a:moveTo>
                  <a:lnTo>
                    <a:pt x="1323159" y="0"/>
                  </a:lnTo>
                  <a:cubicBezTo>
                    <a:pt x="1334068" y="0"/>
                    <a:pt x="1344531" y="4334"/>
                    <a:pt x="1352245" y="12048"/>
                  </a:cubicBezTo>
                  <a:cubicBezTo>
                    <a:pt x="1359959" y="19762"/>
                    <a:pt x="1364292" y="30224"/>
                    <a:pt x="1364292" y="41133"/>
                  </a:cubicBezTo>
                  <a:lnTo>
                    <a:pt x="1364292" y="929080"/>
                  </a:lnTo>
                  <a:cubicBezTo>
                    <a:pt x="1364292" y="939989"/>
                    <a:pt x="1359959" y="950452"/>
                    <a:pt x="1352245" y="958165"/>
                  </a:cubicBezTo>
                  <a:cubicBezTo>
                    <a:pt x="1344531" y="965879"/>
                    <a:pt x="1334068" y="970213"/>
                    <a:pt x="1323159" y="970213"/>
                  </a:cubicBezTo>
                  <a:lnTo>
                    <a:pt x="41133" y="970213"/>
                  </a:lnTo>
                  <a:cubicBezTo>
                    <a:pt x="30224" y="970213"/>
                    <a:pt x="19762" y="965879"/>
                    <a:pt x="12048" y="958165"/>
                  </a:cubicBezTo>
                  <a:cubicBezTo>
                    <a:pt x="4334" y="950452"/>
                    <a:pt x="0" y="939989"/>
                    <a:pt x="0" y="929080"/>
                  </a:cubicBezTo>
                  <a:lnTo>
                    <a:pt x="0" y="41133"/>
                  </a:lnTo>
                  <a:cubicBezTo>
                    <a:pt x="0" y="30224"/>
                    <a:pt x="4334" y="19762"/>
                    <a:pt x="12048" y="12048"/>
                  </a:cubicBezTo>
                  <a:cubicBezTo>
                    <a:pt x="19762" y="4334"/>
                    <a:pt x="30224" y="0"/>
                    <a:pt x="41133" y="0"/>
                  </a:cubicBezTo>
                  <a:close/>
                </a:path>
              </a:pathLst>
            </a:custGeom>
            <a:ln w="85725" cap="rnd">
              <a:solidFill>
                <a:srgbClr val="000000"/>
              </a:solidFill>
              <a:prstDash val="lgDash"/>
              <a:round/>
            </a:ln>
          </p:spPr>
        </p:sp>
        <p:sp>
          <p:nvSpPr>
            <p:cNvPr name="TextBox 45" id="45"/>
            <p:cNvSpPr txBox="true"/>
            <p:nvPr/>
          </p:nvSpPr>
          <p:spPr>
            <a:xfrm>
              <a:off x="0" y="-114300"/>
              <a:ext cx="1364292" cy="1084513"/>
            </a:xfrm>
            <a:prstGeom prst="rect">
              <a:avLst/>
            </a:prstGeom>
          </p:spPr>
          <p:txBody>
            <a:bodyPr anchor="ctr" rtlCol="false" tIns="50800" lIns="50800" bIns="50800" rIns="50800"/>
            <a:lstStyle/>
            <a:p>
              <a:pPr algn="ctr">
                <a:lnSpc>
                  <a:spcPts val="7926"/>
                </a:lnSpc>
              </a:pPr>
            </a:p>
          </p:txBody>
        </p:sp>
      </p:grpSp>
      <p:pic>
        <p:nvPicPr>
          <p:cNvPr name="Picture 46" id="46"/>
          <p:cNvPicPr>
            <a:picLocks noChangeAspect="true"/>
          </p:cNvPicPr>
          <p:nvPr/>
        </p:nvPicPr>
        <p:blipFill>
          <a:blip r:embed="rId20"/>
          <a:stretch>
            <a:fillRect/>
          </a:stretch>
        </p:blipFill>
        <p:spPr>
          <a:xfrm rot="0">
            <a:off x="6500546" y="28577665"/>
            <a:ext cx="6594413" cy="8347366"/>
          </a:xfrm>
          <a:prstGeom prst="rect">
            <a:avLst/>
          </a:prstGeom>
        </p:spPr>
      </p:pic>
      <p:pic>
        <p:nvPicPr>
          <p:cNvPr name="Picture 47" id="47"/>
          <p:cNvPicPr>
            <a:picLocks noChangeAspect="true"/>
          </p:cNvPicPr>
          <p:nvPr/>
        </p:nvPicPr>
        <p:blipFill>
          <a:blip r:embed="rId21"/>
          <a:stretch>
            <a:fillRect/>
          </a:stretch>
        </p:blipFill>
        <p:spPr>
          <a:xfrm rot="0">
            <a:off x="411516" y="28461826"/>
            <a:ext cx="7392460" cy="8472151"/>
          </a:xfrm>
          <a:prstGeom prst="rect">
            <a:avLst/>
          </a:prstGeom>
        </p:spPr>
      </p:pic>
      <p:grpSp>
        <p:nvGrpSpPr>
          <p:cNvPr name="Group 48" id="48"/>
          <p:cNvGrpSpPr/>
          <p:nvPr/>
        </p:nvGrpSpPr>
        <p:grpSpPr>
          <a:xfrm rot="0">
            <a:off x="-2020075" y="7385692"/>
            <a:ext cx="14554738" cy="1568611"/>
            <a:chOff x="0" y="0"/>
            <a:chExt cx="927305" cy="99939"/>
          </a:xfrm>
        </p:grpSpPr>
        <p:sp>
          <p:nvSpPr>
            <p:cNvPr name="Freeform 49" id="49"/>
            <p:cNvSpPr/>
            <p:nvPr/>
          </p:nvSpPr>
          <p:spPr>
            <a:xfrm flipH="false" flipV="false" rot="0">
              <a:off x="0" y="0"/>
              <a:ext cx="927305" cy="99939"/>
            </a:xfrm>
            <a:custGeom>
              <a:avLst/>
              <a:gdLst/>
              <a:ahLst/>
              <a:cxnLst/>
              <a:rect r="r" b="b" t="t" l="l"/>
              <a:pathLst>
                <a:path h="99939" w="927305">
                  <a:moveTo>
                    <a:pt x="49969" y="0"/>
                  </a:moveTo>
                  <a:lnTo>
                    <a:pt x="877335" y="0"/>
                  </a:lnTo>
                  <a:cubicBezTo>
                    <a:pt x="904933" y="0"/>
                    <a:pt x="927305" y="22372"/>
                    <a:pt x="927305" y="49969"/>
                  </a:cubicBezTo>
                  <a:lnTo>
                    <a:pt x="927305" y="49969"/>
                  </a:lnTo>
                  <a:cubicBezTo>
                    <a:pt x="927305" y="63222"/>
                    <a:pt x="922040" y="75932"/>
                    <a:pt x="912669" y="85303"/>
                  </a:cubicBezTo>
                  <a:cubicBezTo>
                    <a:pt x="903298" y="94674"/>
                    <a:pt x="890588" y="99939"/>
                    <a:pt x="877335"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50" id="50"/>
            <p:cNvSpPr txBox="true"/>
            <p:nvPr/>
          </p:nvSpPr>
          <p:spPr>
            <a:xfrm>
              <a:off x="0" y="-76200"/>
              <a:ext cx="927305" cy="176139"/>
            </a:xfrm>
            <a:prstGeom prst="rect">
              <a:avLst/>
            </a:prstGeom>
          </p:spPr>
          <p:txBody>
            <a:bodyPr anchor="ctr" rtlCol="false" tIns="50800" lIns="50800" bIns="50800" rIns="50800"/>
            <a:lstStyle/>
            <a:p>
              <a:pPr algn="ctr">
                <a:lnSpc>
                  <a:spcPts val="5630"/>
                </a:lnSpc>
              </a:pPr>
            </a:p>
          </p:txBody>
        </p:sp>
      </p:grpSp>
      <p:grpSp>
        <p:nvGrpSpPr>
          <p:cNvPr name="Group 51" id="51"/>
          <p:cNvGrpSpPr/>
          <p:nvPr/>
        </p:nvGrpSpPr>
        <p:grpSpPr>
          <a:xfrm rot="-10800000">
            <a:off x="16756084" y="8169998"/>
            <a:ext cx="15013976" cy="1568611"/>
            <a:chOff x="0" y="0"/>
            <a:chExt cx="956564" cy="99939"/>
          </a:xfrm>
        </p:grpSpPr>
        <p:sp>
          <p:nvSpPr>
            <p:cNvPr name="Freeform 52" id="52"/>
            <p:cNvSpPr/>
            <p:nvPr/>
          </p:nvSpPr>
          <p:spPr>
            <a:xfrm flipH="false" flipV="false" rot="0">
              <a:off x="0" y="0"/>
              <a:ext cx="956564" cy="99939"/>
            </a:xfrm>
            <a:custGeom>
              <a:avLst/>
              <a:gdLst/>
              <a:ahLst/>
              <a:cxnLst/>
              <a:rect r="r" b="b" t="t" l="l"/>
              <a:pathLst>
                <a:path h="99939" w="956564">
                  <a:moveTo>
                    <a:pt x="49969" y="0"/>
                  </a:moveTo>
                  <a:lnTo>
                    <a:pt x="906594" y="0"/>
                  </a:lnTo>
                  <a:cubicBezTo>
                    <a:pt x="919847" y="0"/>
                    <a:pt x="932557" y="5265"/>
                    <a:pt x="941928" y="14636"/>
                  </a:cubicBezTo>
                  <a:cubicBezTo>
                    <a:pt x="951299" y="24007"/>
                    <a:pt x="956564" y="36717"/>
                    <a:pt x="956564" y="49969"/>
                  </a:cubicBezTo>
                  <a:lnTo>
                    <a:pt x="956564" y="49969"/>
                  </a:lnTo>
                  <a:cubicBezTo>
                    <a:pt x="956564" y="77567"/>
                    <a:pt x="934192" y="99939"/>
                    <a:pt x="906594"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53" id="53"/>
            <p:cNvSpPr txBox="true"/>
            <p:nvPr/>
          </p:nvSpPr>
          <p:spPr>
            <a:xfrm>
              <a:off x="0" y="-76200"/>
              <a:ext cx="956564" cy="176139"/>
            </a:xfrm>
            <a:prstGeom prst="rect">
              <a:avLst/>
            </a:prstGeom>
          </p:spPr>
          <p:txBody>
            <a:bodyPr anchor="ctr" rtlCol="false" tIns="50800" lIns="50800" bIns="50800" rIns="50800"/>
            <a:lstStyle/>
            <a:p>
              <a:pPr algn="ctr">
                <a:lnSpc>
                  <a:spcPts val="5630"/>
                </a:lnSpc>
              </a:pPr>
            </a:p>
          </p:txBody>
        </p:sp>
      </p:grpSp>
      <p:grpSp>
        <p:nvGrpSpPr>
          <p:cNvPr name="Group 54" id="54"/>
          <p:cNvGrpSpPr/>
          <p:nvPr/>
        </p:nvGrpSpPr>
        <p:grpSpPr>
          <a:xfrm rot="0">
            <a:off x="15958264" y="14514089"/>
            <a:ext cx="1203513" cy="1208279"/>
            <a:chOff x="0" y="0"/>
            <a:chExt cx="988539" cy="992453"/>
          </a:xfrm>
        </p:grpSpPr>
        <p:sp>
          <p:nvSpPr>
            <p:cNvPr name="Freeform 55" id="55"/>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17A3D4"/>
            </a:solidFill>
          </p:spPr>
        </p:sp>
        <p:sp>
          <p:nvSpPr>
            <p:cNvPr name="TextBox 56" id="56"/>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1</a:t>
              </a:r>
            </a:p>
          </p:txBody>
        </p:sp>
      </p:grpSp>
      <p:grpSp>
        <p:nvGrpSpPr>
          <p:cNvPr name="Group 57" id="57"/>
          <p:cNvGrpSpPr/>
          <p:nvPr/>
        </p:nvGrpSpPr>
        <p:grpSpPr>
          <a:xfrm rot="0">
            <a:off x="21008298" y="14514089"/>
            <a:ext cx="1203513" cy="1208279"/>
            <a:chOff x="0" y="0"/>
            <a:chExt cx="988539" cy="992453"/>
          </a:xfrm>
        </p:grpSpPr>
        <p:sp>
          <p:nvSpPr>
            <p:cNvPr name="Freeform 58" id="58"/>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FFD707"/>
            </a:solidFill>
          </p:spPr>
        </p:sp>
        <p:sp>
          <p:nvSpPr>
            <p:cNvPr name="TextBox 59" id="59"/>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2</a:t>
              </a:r>
            </a:p>
          </p:txBody>
        </p:sp>
      </p:grpSp>
      <p:grpSp>
        <p:nvGrpSpPr>
          <p:cNvPr name="Group 60" id="60"/>
          <p:cNvGrpSpPr/>
          <p:nvPr/>
        </p:nvGrpSpPr>
        <p:grpSpPr>
          <a:xfrm rot="0">
            <a:off x="26025904" y="14503208"/>
            <a:ext cx="1203513" cy="1208279"/>
            <a:chOff x="0" y="0"/>
            <a:chExt cx="988539" cy="992453"/>
          </a:xfrm>
        </p:grpSpPr>
        <p:sp>
          <p:nvSpPr>
            <p:cNvPr name="Freeform 61" id="61"/>
            <p:cNvSpPr/>
            <p:nvPr/>
          </p:nvSpPr>
          <p:spPr>
            <a:xfrm flipH="false" flipV="false" rot="0">
              <a:off x="0" y="0"/>
              <a:ext cx="988539" cy="992453"/>
            </a:xfrm>
            <a:custGeom>
              <a:avLst/>
              <a:gdLst/>
              <a:ahLst/>
              <a:cxnLst/>
              <a:rect r="r" b="b" t="t" l="l"/>
              <a:pathLst>
                <a:path h="992453" w="988539">
                  <a:moveTo>
                    <a:pt x="494269" y="0"/>
                  </a:moveTo>
                  <a:cubicBezTo>
                    <a:pt x="221292" y="0"/>
                    <a:pt x="0" y="222168"/>
                    <a:pt x="0" y="496227"/>
                  </a:cubicBezTo>
                  <a:cubicBezTo>
                    <a:pt x="0" y="770285"/>
                    <a:pt x="221292" y="992453"/>
                    <a:pt x="494269" y="992453"/>
                  </a:cubicBezTo>
                  <a:cubicBezTo>
                    <a:pt x="767247" y="992453"/>
                    <a:pt x="988539" y="770285"/>
                    <a:pt x="988539" y="496227"/>
                  </a:cubicBezTo>
                  <a:cubicBezTo>
                    <a:pt x="988539" y="222168"/>
                    <a:pt x="767247" y="0"/>
                    <a:pt x="494269" y="0"/>
                  </a:cubicBezTo>
                  <a:close/>
                </a:path>
              </a:pathLst>
            </a:custGeom>
            <a:solidFill>
              <a:srgbClr val="0983AD"/>
            </a:solidFill>
          </p:spPr>
        </p:sp>
        <p:sp>
          <p:nvSpPr>
            <p:cNvPr name="TextBox 62" id="62"/>
            <p:cNvSpPr txBox="true"/>
            <p:nvPr/>
          </p:nvSpPr>
          <p:spPr>
            <a:xfrm>
              <a:off x="92676" y="-2207"/>
              <a:ext cx="803188" cy="901618"/>
            </a:xfrm>
            <a:prstGeom prst="rect">
              <a:avLst/>
            </a:prstGeom>
          </p:spPr>
          <p:txBody>
            <a:bodyPr anchor="ctr" rtlCol="false" tIns="50800" lIns="50800" bIns="50800" rIns="50800"/>
            <a:lstStyle/>
            <a:p>
              <a:pPr algn="ctr">
                <a:lnSpc>
                  <a:spcPts val="6106"/>
                </a:lnSpc>
              </a:pPr>
              <a:r>
                <a:rPr lang="en-US" b="true" sz="4361">
                  <a:solidFill>
                    <a:srgbClr val="FFFFFF"/>
                  </a:solidFill>
                  <a:latin typeface="Open Sans Bold"/>
                  <a:ea typeface="Open Sans Bold"/>
                  <a:cs typeface="Open Sans Bold"/>
                  <a:sym typeface="Open Sans Bold"/>
                </a:rPr>
                <a:t>3</a:t>
              </a:r>
            </a:p>
          </p:txBody>
        </p:sp>
      </p:grpSp>
      <p:grpSp>
        <p:nvGrpSpPr>
          <p:cNvPr name="Group 63" id="63"/>
          <p:cNvGrpSpPr/>
          <p:nvPr/>
        </p:nvGrpSpPr>
        <p:grpSpPr>
          <a:xfrm rot="0">
            <a:off x="-2020075" y="18811931"/>
            <a:ext cx="14075011" cy="1568611"/>
            <a:chOff x="0" y="0"/>
            <a:chExt cx="896741" cy="99939"/>
          </a:xfrm>
        </p:grpSpPr>
        <p:sp>
          <p:nvSpPr>
            <p:cNvPr name="Freeform 64" id="64"/>
            <p:cNvSpPr/>
            <p:nvPr/>
          </p:nvSpPr>
          <p:spPr>
            <a:xfrm flipH="false" flipV="false" rot="0">
              <a:off x="0" y="0"/>
              <a:ext cx="896741" cy="99939"/>
            </a:xfrm>
            <a:custGeom>
              <a:avLst/>
              <a:gdLst/>
              <a:ahLst/>
              <a:cxnLst/>
              <a:rect r="r" b="b" t="t" l="l"/>
              <a:pathLst>
                <a:path h="99939" w="896741">
                  <a:moveTo>
                    <a:pt x="49969" y="0"/>
                  </a:moveTo>
                  <a:lnTo>
                    <a:pt x="846771" y="0"/>
                  </a:lnTo>
                  <a:cubicBezTo>
                    <a:pt x="874369" y="0"/>
                    <a:pt x="896741" y="22372"/>
                    <a:pt x="896741" y="49969"/>
                  </a:cubicBezTo>
                  <a:lnTo>
                    <a:pt x="896741" y="49969"/>
                  </a:lnTo>
                  <a:cubicBezTo>
                    <a:pt x="896741" y="63222"/>
                    <a:pt x="891476" y="75932"/>
                    <a:pt x="882105" y="85303"/>
                  </a:cubicBezTo>
                  <a:cubicBezTo>
                    <a:pt x="872734" y="94674"/>
                    <a:pt x="860024" y="99939"/>
                    <a:pt x="846771" y="99939"/>
                  </a:cubicBezTo>
                  <a:lnTo>
                    <a:pt x="49969" y="99939"/>
                  </a:lnTo>
                  <a:cubicBezTo>
                    <a:pt x="22372" y="99939"/>
                    <a:pt x="0" y="77567"/>
                    <a:pt x="0" y="49969"/>
                  </a:cubicBezTo>
                  <a:lnTo>
                    <a:pt x="0" y="49969"/>
                  </a:lnTo>
                  <a:cubicBezTo>
                    <a:pt x="0" y="22372"/>
                    <a:pt x="22372" y="0"/>
                    <a:pt x="49969" y="0"/>
                  </a:cubicBezTo>
                  <a:close/>
                </a:path>
              </a:pathLst>
            </a:custGeom>
            <a:solidFill>
              <a:srgbClr val="003D52"/>
            </a:solidFill>
          </p:spPr>
        </p:sp>
        <p:sp>
          <p:nvSpPr>
            <p:cNvPr name="TextBox 65" id="65"/>
            <p:cNvSpPr txBox="true"/>
            <p:nvPr/>
          </p:nvSpPr>
          <p:spPr>
            <a:xfrm>
              <a:off x="0" y="-76200"/>
              <a:ext cx="896741" cy="176139"/>
            </a:xfrm>
            <a:prstGeom prst="rect">
              <a:avLst/>
            </a:prstGeom>
          </p:spPr>
          <p:txBody>
            <a:bodyPr anchor="ctr" rtlCol="false" tIns="50800" lIns="50800" bIns="50800" rIns="50800"/>
            <a:lstStyle/>
            <a:p>
              <a:pPr algn="ctr">
                <a:lnSpc>
                  <a:spcPts val="5630"/>
                </a:lnSpc>
              </a:pPr>
            </a:p>
          </p:txBody>
        </p:sp>
      </p:grpSp>
      <p:grpSp>
        <p:nvGrpSpPr>
          <p:cNvPr name="Group 66" id="66"/>
          <p:cNvGrpSpPr/>
          <p:nvPr/>
        </p:nvGrpSpPr>
        <p:grpSpPr>
          <a:xfrm rot="-10800000">
            <a:off x="17014710" y="20684028"/>
            <a:ext cx="14932007" cy="1568611"/>
            <a:chOff x="0" y="0"/>
            <a:chExt cx="951341" cy="99939"/>
          </a:xfrm>
        </p:grpSpPr>
        <p:sp>
          <p:nvSpPr>
            <p:cNvPr name="Freeform 67" id="67"/>
            <p:cNvSpPr/>
            <p:nvPr/>
          </p:nvSpPr>
          <p:spPr>
            <a:xfrm flipH="false" flipV="false" rot="0">
              <a:off x="0" y="0"/>
              <a:ext cx="951341" cy="99939"/>
            </a:xfrm>
            <a:custGeom>
              <a:avLst/>
              <a:gdLst/>
              <a:ahLst/>
              <a:cxnLst/>
              <a:rect r="r" b="b" t="t" l="l"/>
              <a:pathLst>
                <a:path h="99939" w="951341">
                  <a:moveTo>
                    <a:pt x="49969" y="0"/>
                  </a:moveTo>
                  <a:lnTo>
                    <a:pt x="901372" y="0"/>
                  </a:lnTo>
                  <a:cubicBezTo>
                    <a:pt x="928969" y="0"/>
                    <a:pt x="951341" y="22372"/>
                    <a:pt x="951341" y="49969"/>
                  </a:cubicBezTo>
                  <a:lnTo>
                    <a:pt x="951341" y="49969"/>
                  </a:lnTo>
                  <a:cubicBezTo>
                    <a:pt x="951341" y="63222"/>
                    <a:pt x="946077" y="75932"/>
                    <a:pt x="936706" y="85303"/>
                  </a:cubicBezTo>
                  <a:cubicBezTo>
                    <a:pt x="927334" y="94674"/>
                    <a:pt x="914625" y="99939"/>
                    <a:pt x="901372" y="99939"/>
                  </a:cubicBezTo>
                  <a:lnTo>
                    <a:pt x="49969" y="99939"/>
                  </a:lnTo>
                  <a:cubicBezTo>
                    <a:pt x="22372" y="99939"/>
                    <a:pt x="0" y="77567"/>
                    <a:pt x="0" y="49969"/>
                  </a:cubicBezTo>
                  <a:lnTo>
                    <a:pt x="0" y="49969"/>
                  </a:lnTo>
                  <a:cubicBezTo>
                    <a:pt x="0" y="22372"/>
                    <a:pt x="22372" y="0"/>
                    <a:pt x="49969" y="0"/>
                  </a:cubicBezTo>
                  <a:close/>
                </a:path>
              </a:pathLst>
            </a:custGeom>
            <a:solidFill>
              <a:srgbClr val="FFD707"/>
            </a:solidFill>
          </p:spPr>
        </p:sp>
        <p:sp>
          <p:nvSpPr>
            <p:cNvPr name="TextBox 68" id="68"/>
            <p:cNvSpPr txBox="true"/>
            <p:nvPr/>
          </p:nvSpPr>
          <p:spPr>
            <a:xfrm>
              <a:off x="0" y="-76200"/>
              <a:ext cx="951341" cy="176139"/>
            </a:xfrm>
            <a:prstGeom prst="rect">
              <a:avLst/>
            </a:prstGeom>
          </p:spPr>
          <p:txBody>
            <a:bodyPr anchor="ctr" rtlCol="false" tIns="50800" lIns="50800" bIns="50800" rIns="50800"/>
            <a:lstStyle/>
            <a:p>
              <a:pPr algn="ctr">
                <a:lnSpc>
                  <a:spcPts val="5630"/>
                </a:lnSpc>
              </a:pPr>
            </a:p>
          </p:txBody>
        </p:sp>
      </p:grpSp>
      <p:grpSp>
        <p:nvGrpSpPr>
          <p:cNvPr name="Group 69" id="69"/>
          <p:cNvGrpSpPr/>
          <p:nvPr/>
        </p:nvGrpSpPr>
        <p:grpSpPr>
          <a:xfrm rot="-10800000">
            <a:off x="21388864" y="37512690"/>
            <a:ext cx="10477592" cy="793775"/>
            <a:chOff x="0" y="0"/>
            <a:chExt cx="667544" cy="50573"/>
          </a:xfrm>
        </p:grpSpPr>
        <p:sp>
          <p:nvSpPr>
            <p:cNvPr name="Freeform 70" id="70"/>
            <p:cNvSpPr/>
            <p:nvPr/>
          </p:nvSpPr>
          <p:spPr>
            <a:xfrm flipH="false" flipV="false" rot="0">
              <a:off x="0" y="0"/>
              <a:ext cx="667544" cy="50573"/>
            </a:xfrm>
            <a:custGeom>
              <a:avLst/>
              <a:gdLst/>
              <a:ahLst/>
              <a:cxnLst/>
              <a:rect r="r" b="b" t="t" l="l"/>
              <a:pathLst>
                <a:path h="50573" w="667544">
                  <a:moveTo>
                    <a:pt x="25286" y="0"/>
                  </a:moveTo>
                  <a:lnTo>
                    <a:pt x="642257" y="0"/>
                  </a:lnTo>
                  <a:cubicBezTo>
                    <a:pt x="656222" y="0"/>
                    <a:pt x="667544" y="11321"/>
                    <a:pt x="667544" y="25286"/>
                  </a:cubicBezTo>
                  <a:lnTo>
                    <a:pt x="667544" y="25286"/>
                  </a:lnTo>
                  <a:cubicBezTo>
                    <a:pt x="667544" y="31993"/>
                    <a:pt x="664879" y="38424"/>
                    <a:pt x="660137" y="43166"/>
                  </a:cubicBezTo>
                  <a:cubicBezTo>
                    <a:pt x="655395" y="47909"/>
                    <a:pt x="648964" y="50573"/>
                    <a:pt x="642257" y="50573"/>
                  </a:cubicBezTo>
                  <a:lnTo>
                    <a:pt x="25286" y="50573"/>
                  </a:lnTo>
                  <a:cubicBezTo>
                    <a:pt x="11321" y="50573"/>
                    <a:pt x="0" y="39252"/>
                    <a:pt x="0" y="25286"/>
                  </a:cubicBezTo>
                  <a:lnTo>
                    <a:pt x="0" y="25286"/>
                  </a:lnTo>
                  <a:cubicBezTo>
                    <a:pt x="0" y="11321"/>
                    <a:pt x="11321" y="0"/>
                    <a:pt x="25286" y="0"/>
                  </a:cubicBezTo>
                  <a:close/>
                </a:path>
              </a:pathLst>
            </a:custGeom>
            <a:solidFill>
              <a:srgbClr val="0983AD"/>
            </a:solidFill>
          </p:spPr>
        </p:sp>
        <p:sp>
          <p:nvSpPr>
            <p:cNvPr name="TextBox 71" id="71"/>
            <p:cNvSpPr txBox="true"/>
            <p:nvPr/>
          </p:nvSpPr>
          <p:spPr>
            <a:xfrm>
              <a:off x="0" y="-76200"/>
              <a:ext cx="667544" cy="126773"/>
            </a:xfrm>
            <a:prstGeom prst="rect">
              <a:avLst/>
            </a:prstGeom>
          </p:spPr>
          <p:txBody>
            <a:bodyPr anchor="ctr" rtlCol="false" tIns="50800" lIns="50800" bIns="50800" rIns="50800"/>
            <a:lstStyle/>
            <a:p>
              <a:pPr algn="ctr">
                <a:lnSpc>
                  <a:spcPts val="5630"/>
                </a:lnSpc>
              </a:pPr>
            </a:p>
          </p:txBody>
        </p:sp>
      </p:grpSp>
      <p:graphicFrame>
        <p:nvGraphicFramePr>
          <p:cNvPr name="Table 72" id="72"/>
          <p:cNvGraphicFramePr>
            <a:graphicFrameLocks noGrp="true"/>
          </p:cNvGraphicFramePr>
          <p:nvPr/>
        </p:nvGraphicFramePr>
        <p:xfrm>
          <a:off x="14130946" y="27483842"/>
          <a:ext cx="14969790" cy="6111416"/>
        </p:xfrm>
        <a:graphic>
          <a:graphicData uri="http://schemas.openxmlformats.org/drawingml/2006/table">
            <a:tbl>
              <a:tblPr/>
              <a:tblGrid>
                <a:gridCol w="4989930"/>
                <a:gridCol w="4989930"/>
                <a:gridCol w="4989930"/>
              </a:tblGrid>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7A3D4"/>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r h="1527854">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81CEE8"/>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c>
                  <a:txBody>
                    <a:bodyPr anchor="t" rtlCol="false"/>
                    <a:lstStyle/>
                    <a:p>
                      <a:pPr algn="ctr">
                        <a:lnSpc>
                          <a:spcPts val="3726"/>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E3E8FF"/>
                    </a:solidFill>
                  </a:tcPr>
                </a:tc>
              </a:tr>
            </a:tbl>
          </a:graphicData>
        </a:graphic>
      </p:graphicFrame>
      <p:sp>
        <p:nvSpPr>
          <p:cNvPr name="TextBox 73" id="73"/>
          <p:cNvSpPr txBox="true"/>
          <p:nvPr/>
        </p:nvSpPr>
        <p:spPr>
          <a:xfrm rot="0">
            <a:off x="1172268" y="10040153"/>
            <a:ext cx="10934580" cy="6374130"/>
          </a:xfrm>
          <a:prstGeom prst="rect">
            <a:avLst/>
          </a:prstGeom>
        </p:spPr>
        <p:txBody>
          <a:bodyPr anchor="t" rtlCol="false" tIns="0" lIns="0" bIns="0" rIns="0">
            <a:spAutoFit/>
          </a:bodyPr>
          <a:lstStyle/>
          <a:p>
            <a:pPr algn="just">
              <a:lnSpc>
                <a:spcPts val="4620"/>
              </a:lnSpc>
              <a:spcBef>
                <a:spcPct val="0"/>
              </a:spcBef>
            </a:pPr>
            <a:r>
              <a:rPr lang="en-US" sz="33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a:p>
            <a:pPr algn="just">
              <a:lnSpc>
                <a:spcPts val="4620"/>
              </a:lnSpc>
              <a:spcBef>
                <a:spcPct val="0"/>
              </a:spcBef>
            </a:pPr>
          </a:p>
          <a:p>
            <a:pPr algn="just">
              <a:lnSpc>
                <a:spcPts val="4620"/>
              </a:lnSpc>
              <a:spcBef>
                <a:spcPct val="0"/>
              </a:spcBef>
            </a:pPr>
            <a:r>
              <a:rPr lang="en-US" sz="3300">
                <a:solidFill>
                  <a:srgbClr val="040000"/>
                </a:solidFill>
                <a:latin typeface="Open Sans"/>
                <a:ea typeface="Open Sans"/>
                <a:cs typeface="Open Sans"/>
                <a:sym typeface="Open Sans"/>
              </a:rPr>
              <a:t>Aliquam condimentum lectus tristique, vehicula lectus eu, viverra diam. Nam congue diam non leo varius, vitae semper arcu Lorem ipsum dolor sit amet, consectetur adipiscing elit. Duis at vestibulum ante. Nam id aliquet augue, et convallis quam. Nulla mauris odio, sagittis a lectus nec, imperdiet dignissim nunc. </a:t>
            </a:r>
          </a:p>
        </p:txBody>
      </p:sp>
      <p:sp>
        <p:nvSpPr>
          <p:cNvPr name="TextBox 74" id="74"/>
          <p:cNvSpPr txBox="true"/>
          <p:nvPr/>
        </p:nvSpPr>
        <p:spPr>
          <a:xfrm rot="0">
            <a:off x="1172268" y="21133017"/>
            <a:ext cx="10934580" cy="346907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a:t>
            </a:r>
          </a:p>
        </p:txBody>
      </p:sp>
      <p:sp>
        <p:nvSpPr>
          <p:cNvPr name="TextBox 75" id="75"/>
          <p:cNvSpPr txBox="true"/>
          <p:nvPr/>
        </p:nvSpPr>
        <p:spPr>
          <a:xfrm rot="0">
            <a:off x="1172268" y="25176815"/>
            <a:ext cx="10934580" cy="2307028"/>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76" id="76"/>
          <p:cNvSpPr txBox="true"/>
          <p:nvPr/>
        </p:nvSpPr>
        <p:spPr>
          <a:xfrm rot="0">
            <a:off x="14571079" y="10302260"/>
            <a:ext cx="14133692"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77" id="77"/>
          <p:cNvSpPr txBox="true"/>
          <p:nvPr/>
        </p:nvSpPr>
        <p:spPr>
          <a:xfrm rot="0">
            <a:off x="13993059" y="22671740"/>
            <a:ext cx="14802395" cy="40501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78" id="78"/>
          <p:cNvSpPr txBox="true"/>
          <p:nvPr/>
        </p:nvSpPr>
        <p:spPr>
          <a:xfrm rot="0">
            <a:off x="1117877" y="7510448"/>
            <a:ext cx="5374232" cy="1175444"/>
          </a:xfrm>
          <a:prstGeom prst="rect">
            <a:avLst/>
          </a:prstGeom>
        </p:spPr>
        <p:txBody>
          <a:bodyPr anchor="t" rtlCol="false" tIns="0" lIns="0" bIns="0" rIns="0">
            <a:spAutoFit/>
          </a:bodyPr>
          <a:lstStyle/>
          <a:p>
            <a:pPr algn="l" marL="0" indent="0" lvl="0">
              <a:lnSpc>
                <a:spcPts val="9550"/>
              </a:lnSpc>
            </a:pPr>
            <a:r>
              <a:rPr lang="en-US" b="true" sz="6822">
                <a:solidFill>
                  <a:srgbClr val="000000"/>
                </a:solidFill>
                <a:latin typeface="Open Sans Ultra-Bold"/>
                <a:ea typeface="Open Sans Ultra-Bold"/>
                <a:cs typeface="Open Sans Ultra-Bold"/>
                <a:sym typeface="Open Sans Ultra-Bold"/>
              </a:rPr>
              <a:t>RESUMEN</a:t>
            </a:r>
          </a:p>
        </p:txBody>
      </p:sp>
      <p:sp>
        <p:nvSpPr>
          <p:cNvPr name="TextBox 79" id="79"/>
          <p:cNvSpPr txBox="true"/>
          <p:nvPr/>
        </p:nvSpPr>
        <p:spPr>
          <a:xfrm rot="0">
            <a:off x="17524409" y="8379781"/>
            <a:ext cx="9374805" cy="1091895"/>
          </a:xfrm>
          <a:prstGeom prst="rect">
            <a:avLst/>
          </a:prstGeom>
        </p:spPr>
        <p:txBody>
          <a:bodyPr anchor="t" rtlCol="false" tIns="0" lIns="0" bIns="0" rIns="0">
            <a:spAutoFit/>
          </a:bodyPr>
          <a:lstStyle/>
          <a:p>
            <a:pPr algn="l">
              <a:lnSpc>
                <a:spcPts val="8661"/>
              </a:lnSpc>
            </a:pPr>
            <a:r>
              <a:rPr lang="en-US" b="true" sz="6819">
                <a:solidFill>
                  <a:srgbClr val="FEFFFE"/>
                </a:solidFill>
                <a:latin typeface="Open Sans Ultra-Bold"/>
                <a:ea typeface="Open Sans Ultra-Bold"/>
                <a:cs typeface="Open Sans Ultra-Bold"/>
                <a:sym typeface="Open Sans Ultra-Bold"/>
              </a:rPr>
              <a:t>OBJETIVO GENERAL</a:t>
            </a:r>
          </a:p>
        </p:txBody>
      </p:sp>
      <p:sp>
        <p:nvSpPr>
          <p:cNvPr name="TextBox 80" id="80"/>
          <p:cNvSpPr txBox="true"/>
          <p:nvPr/>
        </p:nvSpPr>
        <p:spPr>
          <a:xfrm rot="0">
            <a:off x="16838053" y="12673422"/>
            <a:ext cx="9707638" cy="1032697"/>
          </a:xfrm>
          <a:prstGeom prst="rect">
            <a:avLst/>
          </a:prstGeom>
        </p:spPr>
        <p:txBody>
          <a:bodyPr anchor="t" rtlCol="false" tIns="0" lIns="0" bIns="0" rIns="0">
            <a:spAutoFit/>
          </a:bodyPr>
          <a:lstStyle/>
          <a:p>
            <a:pPr algn="ctr" marL="0" indent="0" lvl="0">
              <a:lnSpc>
                <a:spcPts val="8352"/>
              </a:lnSpc>
            </a:pPr>
            <a:r>
              <a:rPr lang="en-US" b="true" sz="6576" spc="-203">
                <a:solidFill>
                  <a:srgbClr val="17A3D4"/>
                </a:solidFill>
                <a:latin typeface="Open Sans Ultra-Bold"/>
                <a:ea typeface="Open Sans Ultra-Bold"/>
                <a:cs typeface="Open Sans Ultra-Bold"/>
                <a:sym typeface="Open Sans Ultra-Bold"/>
              </a:rPr>
              <a:t>OBJETIVOS ESPECÍFICOS</a:t>
            </a:r>
          </a:p>
        </p:txBody>
      </p:sp>
      <p:sp>
        <p:nvSpPr>
          <p:cNvPr name="TextBox 81" id="81"/>
          <p:cNvSpPr txBox="true"/>
          <p:nvPr/>
        </p:nvSpPr>
        <p:spPr>
          <a:xfrm rot="0">
            <a:off x="14571079"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2" id="82"/>
          <p:cNvSpPr txBox="true"/>
          <p:nvPr/>
        </p:nvSpPr>
        <p:spPr>
          <a:xfrm rot="0">
            <a:off x="19506867"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3" id="83"/>
          <p:cNvSpPr txBox="true"/>
          <p:nvPr/>
        </p:nvSpPr>
        <p:spPr>
          <a:xfrm rot="0">
            <a:off x="24442656" y="16198905"/>
            <a:ext cx="4370010" cy="2613025"/>
          </a:xfrm>
          <a:prstGeom prst="rect">
            <a:avLst/>
          </a:prstGeom>
        </p:spPr>
        <p:txBody>
          <a:bodyPr anchor="t" rtlCol="false" tIns="0" lIns="0" bIns="0" rIns="0">
            <a:spAutoFit/>
          </a:bodyPr>
          <a:lstStyle/>
          <a:p>
            <a:pPr algn="just">
              <a:lnSpc>
                <a:spcPts val="3499"/>
              </a:lnSpc>
              <a:spcBef>
                <a:spcPct val="0"/>
              </a:spcBef>
            </a:pPr>
            <a:r>
              <a:rPr lang="en-US" sz="2499">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a:t>
            </a:r>
          </a:p>
        </p:txBody>
      </p:sp>
      <p:sp>
        <p:nvSpPr>
          <p:cNvPr name="TextBox 84" id="84"/>
          <p:cNvSpPr txBox="true"/>
          <p:nvPr/>
        </p:nvSpPr>
        <p:spPr>
          <a:xfrm rot="0">
            <a:off x="1117877" y="18936687"/>
            <a:ext cx="6811319" cy="1175444"/>
          </a:xfrm>
          <a:prstGeom prst="rect">
            <a:avLst/>
          </a:prstGeom>
        </p:spPr>
        <p:txBody>
          <a:bodyPr anchor="t" rtlCol="false" tIns="0" lIns="0" bIns="0" rIns="0">
            <a:spAutoFit/>
          </a:bodyPr>
          <a:lstStyle/>
          <a:p>
            <a:pPr algn="l" marL="0" indent="0" lvl="0">
              <a:lnSpc>
                <a:spcPts val="9550"/>
              </a:lnSpc>
            </a:pPr>
            <a:r>
              <a:rPr lang="en-US" b="true" sz="6822">
                <a:solidFill>
                  <a:srgbClr val="FEFFFE"/>
                </a:solidFill>
                <a:latin typeface="Open Sans Ultra-Bold"/>
                <a:ea typeface="Open Sans Ultra-Bold"/>
                <a:cs typeface="Open Sans Ultra-Bold"/>
                <a:sym typeface="Open Sans Ultra-Bold"/>
              </a:rPr>
              <a:t>METODOLOGÍA</a:t>
            </a:r>
          </a:p>
        </p:txBody>
      </p:sp>
      <p:sp>
        <p:nvSpPr>
          <p:cNvPr name="TextBox 85" id="85"/>
          <p:cNvSpPr txBox="true"/>
          <p:nvPr/>
        </p:nvSpPr>
        <p:spPr>
          <a:xfrm rot="0">
            <a:off x="18341845" y="20880905"/>
            <a:ext cx="9374805" cy="1091895"/>
          </a:xfrm>
          <a:prstGeom prst="rect">
            <a:avLst/>
          </a:prstGeom>
        </p:spPr>
        <p:txBody>
          <a:bodyPr anchor="t" rtlCol="false" tIns="0" lIns="0" bIns="0" rIns="0">
            <a:spAutoFit/>
          </a:bodyPr>
          <a:lstStyle/>
          <a:p>
            <a:pPr algn="l">
              <a:lnSpc>
                <a:spcPts val="8661"/>
              </a:lnSpc>
            </a:pPr>
            <a:r>
              <a:rPr lang="en-US" b="true" sz="6819">
                <a:solidFill>
                  <a:srgbClr val="000000"/>
                </a:solidFill>
                <a:latin typeface="Open Sans Ultra-Bold"/>
                <a:ea typeface="Open Sans Ultra-Bold"/>
                <a:cs typeface="Open Sans Ultra-Bold"/>
                <a:sym typeface="Open Sans Ultra-Bold"/>
              </a:rPr>
              <a:t>RESULTADOS</a:t>
            </a:r>
          </a:p>
        </p:txBody>
      </p:sp>
      <p:sp>
        <p:nvSpPr>
          <p:cNvPr name="TextBox 86" id="86"/>
          <p:cNvSpPr txBox="true"/>
          <p:nvPr/>
        </p:nvSpPr>
        <p:spPr>
          <a:xfrm rot="0">
            <a:off x="22066157" y="37665738"/>
            <a:ext cx="9374805" cy="468630"/>
          </a:xfrm>
          <a:prstGeom prst="rect">
            <a:avLst/>
          </a:prstGeom>
        </p:spPr>
        <p:txBody>
          <a:bodyPr anchor="t" rtlCol="false" tIns="0" lIns="0" bIns="0" rIns="0">
            <a:spAutoFit/>
          </a:bodyPr>
          <a:lstStyle/>
          <a:p>
            <a:pPr algn="l">
              <a:lnSpc>
                <a:spcPts val="3810"/>
              </a:lnSpc>
            </a:pPr>
            <a:r>
              <a:rPr lang="en-US" b="true" sz="3000">
                <a:solidFill>
                  <a:srgbClr val="FEFFFE"/>
                </a:solidFill>
                <a:latin typeface="Open Sans Ultra-Bold"/>
                <a:ea typeface="Open Sans Ultra-Bold"/>
                <a:cs typeface="Open Sans Ultra-Bold"/>
                <a:sym typeface="Open Sans Ultra-Bold"/>
              </a:rPr>
              <a:t>REFERENCIAS</a:t>
            </a:r>
          </a:p>
        </p:txBody>
      </p:sp>
      <p:sp>
        <p:nvSpPr>
          <p:cNvPr name="TextBox 87" id="87"/>
          <p:cNvSpPr txBox="true"/>
          <p:nvPr/>
        </p:nvSpPr>
        <p:spPr>
          <a:xfrm rot="0">
            <a:off x="14242892" y="38649365"/>
            <a:ext cx="14819606" cy="1406525"/>
          </a:xfrm>
          <a:prstGeom prst="rect">
            <a:avLst/>
          </a:prstGeom>
        </p:spPr>
        <p:txBody>
          <a:bodyPr anchor="t" rtlCol="false" tIns="0" lIns="0" bIns="0" rIns="0">
            <a:spAutoFit/>
          </a:bodyPr>
          <a:lstStyle/>
          <a:p>
            <a:pPr algn="just">
              <a:lnSpc>
                <a:spcPts val="2800"/>
              </a:lnSpc>
              <a:spcBef>
                <a:spcPct val="0"/>
              </a:spcBef>
            </a:pPr>
            <a:r>
              <a:rPr lang="en-US" sz="2000">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Aliquam condimentum lectus tristique, vehicula lectus eu, viverra diam. Nam congue diam non leo varius, vitae semper arcu elementum. Praesent pellentesque facilisis bibendum. Donec euismod lacinia odio ut efficitur. Vivamus auctor massa nunc, at pulvinar felis condimentum</a:t>
            </a:r>
          </a:p>
        </p:txBody>
      </p:sp>
      <p:sp>
        <p:nvSpPr>
          <p:cNvPr name="TextBox 88" id="88"/>
          <p:cNvSpPr txBox="true"/>
          <p:nvPr/>
        </p:nvSpPr>
        <p:spPr>
          <a:xfrm rot="0">
            <a:off x="14030898" y="35224713"/>
            <a:ext cx="14802395" cy="1726003"/>
          </a:xfrm>
          <a:prstGeom prst="rect">
            <a:avLst/>
          </a:prstGeom>
        </p:spPr>
        <p:txBody>
          <a:bodyPr anchor="t" rtlCol="false" tIns="0" lIns="0" bIns="0" rIns="0">
            <a:spAutoFit/>
          </a:bodyPr>
          <a:lstStyle/>
          <a:p>
            <a:pPr algn="just">
              <a:lnSpc>
                <a:spcPts val="4615"/>
              </a:lnSpc>
              <a:spcBef>
                <a:spcPct val="0"/>
              </a:spcBef>
            </a:pPr>
            <a:r>
              <a:rPr lang="en-US" sz="3297">
                <a:solidFill>
                  <a:srgbClr val="040000"/>
                </a:solidFill>
                <a:latin typeface="Open Sans"/>
                <a:ea typeface="Open Sans"/>
                <a:cs typeface="Open Sans"/>
                <a:sym typeface="Open Sans"/>
              </a:rPr>
              <a:t>Lorem ipsum dolor sit amet, consectetur adipiscing elit. Duis at vestibulum ante. Nam id aliquet augue, et convallis quam. Nulla mauris odio, sagittis a lectus nec, imperdiet dignissim nunc. </a:t>
            </a:r>
          </a:p>
        </p:txBody>
      </p:sp>
      <p:sp>
        <p:nvSpPr>
          <p:cNvPr name="TextBox 89" id="89"/>
          <p:cNvSpPr txBox="true"/>
          <p:nvPr/>
        </p:nvSpPr>
        <p:spPr>
          <a:xfrm rot="0">
            <a:off x="1275312" y="36577263"/>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Figura 1: Descripción de la figura </a:t>
            </a:r>
          </a:p>
        </p:txBody>
      </p:sp>
      <p:sp>
        <p:nvSpPr>
          <p:cNvPr name="TextBox 90" id="90"/>
          <p:cNvSpPr txBox="true"/>
          <p:nvPr/>
        </p:nvSpPr>
        <p:spPr>
          <a:xfrm rot="0">
            <a:off x="15541008" y="34014358"/>
            <a:ext cx="10934580" cy="563953"/>
          </a:xfrm>
          <a:prstGeom prst="rect">
            <a:avLst/>
          </a:prstGeom>
        </p:spPr>
        <p:txBody>
          <a:bodyPr anchor="t" rtlCol="false" tIns="0" lIns="0" bIns="0" rIns="0">
            <a:spAutoFit/>
          </a:bodyPr>
          <a:lstStyle/>
          <a:p>
            <a:pPr algn="ctr">
              <a:lnSpc>
                <a:spcPts val="4615"/>
              </a:lnSpc>
              <a:spcBef>
                <a:spcPct val="0"/>
              </a:spcBef>
            </a:pPr>
            <a:r>
              <a:rPr lang="en-US" sz="3297">
                <a:solidFill>
                  <a:srgbClr val="040000"/>
                </a:solidFill>
                <a:latin typeface="Open Sans"/>
                <a:ea typeface="Open Sans"/>
                <a:cs typeface="Open Sans"/>
                <a:sym typeface="Open Sans"/>
              </a:rPr>
              <a:t>Tabla 1: Descripción de la tabla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DAHFrYxsNGg</dc:identifier>
  <dcterms:modified xsi:type="dcterms:W3CDTF">2011-08-01T06:04:30Z</dcterms:modified>
  <cp:revision>1</cp:revision>
  <dc:title>Poster Cientifico Ponencias 13CNEFA</dc:title>
</cp:coreProperties>
</file>